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974" r:id="rId1"/>
    <p:sldMasterId id="2147486399" r:id="rId2"/>
  </p:sldMasterIdLst>
  <p:notesMasterIdLst>
    <p:notesMasterId r:id="rId92"/>
  </p:notesMasterIdLst>
  <p:sldIdLst>
    <p:sldId id="277" r:id="rId3"/>
    <p:sldId id="278" r:id="rId4"/>
    <p:sldId id="279" r:id="rId5"/>
    <p:sldId id="564" r:id="rId6"/>
    <p:sldId id="584" r:id="rId7"/>
    <p:sldId id="586" r:id="rId8"/>
    <p:sldId id="595" r:id="rId9"/>
    <p:sldId id="602" r:id="rId10"/>
    <p:sldId id="603" r:id="rId11"/>
    <p:sldId id="604" r:id="rId12"/>
    <p:sldId id="605" r:id="rId13"/>
    <p:sldId id="606" r:id="rId14"/>
    <p:sldId id="270" r:id="rId15"/>
    <p:sldId id="596" r:id="rId16"/>
    <p:sldId id="615" r:id="rId17"/>
    <p:sldId id="559" r:id="rId18"/>
    <p:sldId id="503" r:id="rId19"/>
    <p:sldId id="562" r:id="rId20"/>
    <p:sldId id="536" r:id="rId21"/>
    <p:sldId id="555" r:id="rId22"/>
    <p:sldId id="574" r:id="rId23"/>
    <p:sldId id="545" r:id="rId24"/>
    <p:sldId id="381" r:id="rId25"/>
    <p:sldId id="553" r:id="rId26"/>
    <p:sldId id="288" r:id="rId27"/>
    <p:sldId id="452" r:id="rId28"/>
    <p:sldId id="543" r:id="rId29"/>
    <p:sldId id="546" r:id="rId30"/>
    <p:sldId id="447" r:id="rId31"/>
    <p:sldId id="334" r:id="rId32"/>
    <p:sldId id="352" r:id="rId33"/>
    <p:sldId id="351" r:id="rId34"/>
    <p:sldId id="401" r:id="rId35"/>
    <p:sldId id="542" r:id="rId36"/>
    <p:sldId id="617" r:id="rId37"/>
    <p:sldId id="620" r:id="rId38"/>
    <p:sldId id="621" r:id="rId39"/>
    <p:sldId id="627" r:id="rId40"/>
    <p:sldId id="389" r:id="rId41"/>
    <p:sldId id="557" r:id="rId42"/>
    <p:sldId id="622" r:id="rId43"/>
    <p:sldId id="548" r:id="rId44"/>
    <p:sldId id="608" r:id="rId45"/>
    <p:sldId id="592" r:id="rId46"/>
    <p:sldId id="591" r:id="rId47"/>
    <p:sldId id="271" r:id="rId48"/>
    <p:sldId id="579" r:id="rId49"/>
    <p:sldId id="384" r:id="rId50"/>
    <p:sldId id="544" r:id="rId51"/>
    <p:sldId id="589" r:id="rId52"/>
    <p:sldId id="590" r:id="rId53"/>
    <p:sldId id="567" r:id="rId54"/>
    <p:sldId id="298" r:id="rId55"/>
    <p:sldId id="594" r:id="rId56"/>
    <p:sldId id="616" r:id="rId57"/>
    <p:sldId id="618" r:id="rId58"/>
    <p:sldId id="297" r:id="rId59"/>
    <p:sldId id="554" r:id="rId60"/>
    <p:sldId id="316" r:id="rId61"/>
    <p:sldId id="569" r:id="rId62"/>
    <p:sldId id="299" r:id="rId63"/>
    <p:sldId id="300" r:id="rId64"/>
    <p:sldId id="260" r:id="rId65"/>
    <p:sldId id="570" r:id="rId66"/>
    <p:sldId id="571" r:id="rId67"/>
    <p:sldId id="572" r:id="rId68"/>
    <p:sldId id="573" r:id="rId69"/>
    <p:sldId id="302" r:id="rId70"/>
    <p:sldId id="624" r:id="rId71"/>
    <p:sldId id="267" r:id="rId72"/>
    <p:sldId id="626" r:id="rId73"/>
    <p:sldId id="560" r:id="rId74"/>
    <p:sldId id="612" r:id="rId75"/>
    <p:sldId id="268" r:id="rId76"/>
    <p:sldId id="613" r:id="rId77"/>
    <p:sldId id="308" r:id="rId78"/>
    <p:sldId id="305" r:id="rId79"/>
    <p:sldId id="307" r:id="rId80"/>
    <p:sldId id="306" r:id="rId81"/>
    <p:sldId id="538" r:id="rId82"/>
    <p:sldId id="273" r:id="rId83"/>
    <p:sldId id="628" r:id="rId84"/>
    <p:sldId id="276" r:id="rId85"/>
    <p:sldId id="310" r:id="rId86"/>
    <p:sldId id="286" r:id="rId87"/>
    <p:sldId id="556" r:id="rId88"/>
    <p:sldId id="619" r:id="rId89"/>
    <p:sldId id="623" r:id="rId90"/>
    <p:sldId id="625" r:id="rId91"/>
  </p:sldIdLst>
  <p:sldSz cx="9144000" cy="5143500" type="screen16x9"/>
  <p:notesSz cx="7010400"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D5F"/>
    <a:srgbClr val="FFFF99"/>
    <a:srgbClr val="990000"/>
    <a:srgbClr val="CDBDAF"/>
    <a:srgbClr val="CAC5B2"/>
    <a:srgbClr val="3E1B59"/>
    <a:srgbClr val="690522"/>
    <a:srgbClr val="006699"/>
    <a:srgbClr val="3333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001" autoAdjust="0"/>
    <p:restoredTop sz="89177" autoAdjust="0"/>
  </p:normalViewPr>
  <p:slideViewPr>
    <p:cSldViewPr>
      <p:cViewPr varScale="1">
        <p:scale>
          <a:sx n="134" d="100"/>
          <a:sy n="134" d="100"/>
        </p:scale>
        <p:origin x="616" y="168"/>
      </p:cViewPr>
      <p:guideLst>
        <p:guide orient="horz" pos="1620"/>
        <p:guide pos="2880"/>
      </p:guideLst>
    </p:cSldViewPr>
  </p:slideViewPr>
  <p:outlineViewPr>
    <p:cViewPr>
      <p:scale>
        <a:sx n="33" d="100"/>
        <a:sy n="33" d="100"/>
      </p:scale>
      <p:origin x="0" y="-18304"/>
    </p:cViewPr>
  </p:outlineViewPr>
  <p:notesTextViewPr>
    <p:cViewPr>
      <p:scale>
        <a:sx n="3" d="2"/>
        <a:sy n="3" d="2"/>
      </p:scale>
      <p:origin x="0" y="0"/>
    </p:cViewPr>
  </p:notesTextViewPr>
  <p:sorterViewPr>
    <p:cViewPr varScale="1">
      <p:scale>
        <a:sx n="1" d="1"/>
        <a:sy n="1" d="1"/>
      </p:scale>
      <p:origin x="0" y="-44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diagrams/_rels/data1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image" Target="../media/image122.png"/></Relationships>
</file>

<file path=ppt/diagrams/_rels/data11.xml.rels><?xml version="1.0" encoding="UTF-8" standalone="yes"?>
<Relationships xmlns="http://schemas.openxmlformats.org/package/2006/relationships"><Relationship Id="rId8" Type="http://schemas.openxmlformats.org/officeDocument/2006/relationships/image" Target="../media/image135.svg"/><Relationship Id="rId13" Type="http://schemas.openxmlformats.org/officeDocument/2006/relationships/image" Target="../media/image140.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svg"/><Relationship Id="rId2" Type="http://schemas.openxmlformats.org/officeDocument/2006/relationships/image" Target="../media/image129.svg"/><Relationship Id="rId1" Type="http://schemas.openxmlformats.org/officeDocument/2006/relationships/image" Target="../media/image128.png"/><Relationship Id="rId6" Type="http://schemas.openxmlformats.org/officeDocument/2006/relationships/image" Target="../media/image133.sv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svg"/><Relationship Id="rId4" Type="http://schemas.openxmlformats.org/officeDocument/2006/relationships/image" Target="../media/image131.svg"/><Relationship Id="rId9" Type="http://schemas.openxmlformats.org/officeDocument/2006/relationships/image" Target="../media/image136.png"/><Relationship Id="rId14" Type="http://schemas.openxmlformats.org/officeDocument/2006/relationships/image" Target="../media/image141.svg"/></Relationships>
</file>

<file path=ppt/diagrams/_rels/data14.xml.rels><?xml version="1.0" encoding="UTF-8" standalone="yes"?>
<Relationships xmlns="http://schemas.openxmlformats.org/package/2006/relationships"><Relationship Id="rId8" Type="http://schemas.openxmlformats.org/officeDocument/2006/relationships/image" Target="../media/image181.sv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image" Target="../media/image175.svg"/><Relationship Id="rId1" Type="http://schemas.openxmlformats.org/officeDocument/2006/relationships/image" Target="../media/image174.png"/><Relationship Id="rId6" Type="http://schemas.openxmlformats.org/officeDocument/2006/relationships/image" Target="../media/image179.svg"/><Relationship Id="rId5" Type="http://schemas.openxmlformats.org/officeDocument/2006/relationships/image" Target="../media/image178.png"/><Relationship Id="rId10" Type="http://schemas.openxmlformats.org/officeDocument/2006/relationships/image" Target="../media/image183.svg"/><Relationship Id="rId4" Type="http://schemas.openxmlformats.org/officeDocument/2006/relationships/image" Target="../media/image177.svg"/><Relationship Id="rId9" Type="http://schemas.openxmlformats.org/officeDocument/2006/relationships/image" Target="../media/image182.png"/></Relationships>
</file>

<file path=ppt/diagrams/_rels/data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 Id="rId4" Type="http://schemas.openxmlformats.org/officeDocument/2006/relationships/image" Target="../media/image78.png"/></Relationships>
</file>

<file path=ppt/diagrams/_rels/data9.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png"/><Relationship Id="rId1" Type="http://schemas.openxmlformats.org/officeDocument/2006/relationships/image" Target="../media/image122.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135.svg"/><Relationship Id="rId13" Type="http://schemas.openxmlformats.org/officeDocument/2006/relationships/image" Target="../media/image140.png"/><Relationship Id="rId3" Type="http://schemas.openxmlformats.org/officeDocument/2006/relationships/image" Target="../media/image130.png"/><Relationship Id="rId7" Type="http://schemas.openxmlformats.org/officeDocument/2006/relationships/image" Target="../media/image134.png"/><Relationship Id="rId12" Type="http://schemas.openxmlformats.org/officeDocument/2006/relationships/image" Target="../media/image139.svg"/><Relationship Id="rId2" Type="http://schemas.openxmlformats.org/officeDocument/2006/relationships/image" Target="../media/image129.svg"/><Relationship Id="rId1" Type="http://schemas.openxmlformats.org/officeDocument/2006/relationships/image" Target="../media/image128.png"/><Relationship Id="rId6" Type="http://schemas.openxmlformats.org/officeDocument/2006/relationships/image" Target="../media/image133.sv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svg"/><Relationship Id="rId4" Type="http://schemas.openxmlformats.org/officeDocument/2006/relationships/image" Target="../media/image131.svg"/><Relationship Id="rId9" Type="http://schemas.openxmlformats.org/officeDocument/2006/relationships/image" Target="../media/image136.png"/><Relationship Id="rId14" Type="http://schemas.openxmlformats.org/officeDocument/2006/relationships/image" Target="../media/image141.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181.sv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image" Target="../media/image175.svg"/><Relationship Id="rId1" Type="http://schemas.openxmlformats.org/officeDocument/2006/relationships/image" Target="../media/image174.png"/><Relationship Id="rId6" Type="http://schemas.openxmlformats.org/officeDocument/2006/relationships/image" Target="../media/image179.svg"/><Relationship Id="rId5" Type="http://schemas.openxmlformats.org/officeDocument/2006/relationships/image" Target="../media/image178.png"/><Relationship Id="rId10" Type="http://schemas.openxmlformats.org/officeDocument/2006/relationships/image" Target="../media/image183.svg"/><Relationship Id="rId4" Type="http://schemas.openxmlformats.org/officeDocument/2006/relationships/image" Target="../media/image177.svg"/><Relationship Id="rId9" Type="http://schemas.openxmlformats.org/officeDocument/2006/relationships/image" Target="../media/image182.png"/></Relationships>
</file>

<file path=ppt/diagrams/_rels/drawing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 Id="rId4" Type="http://schemas.openxmlformats.org/officeDocument/2006/relationships/image" Target="../media/image78.png"/></Relationships>
</file>

<file path=ppt/diagrams/_rels/drawing9.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diagrams/colors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EB0969-0352-4C12-A1B7-15CF3CE4E801}" type="doc">
      <dgm:prSet loTypeId="urn:microsoft.com/office/officeart/2005/8/layout/default" loCatId="list" qsTypeId="urn:microsoft.com/office/officeart/2005/8/quickstyle/simple1" qsCatId="simple" csTypeId="urn:microsoft.com/office/officeart/2005/8/colors/accent5_4" csCatId="accent5" phldr="1"/>
      <dgm:spPr/>
      <dgm:t>
        <a:bodyPr/>
        <a:lstStyle/>
        <a:p>
          <a:endParaRPr lang="en-US"/>
        </a:p>
      </dgm:t>
    </dgm:pt>
    <dgm:pt modelId="{1AD124BE-1FD8-4218-AEF9-7D65EB4FB69A}">
      <dgm:prSet phldrT="[Text]"/>
      <dgm:spPr/>
      <dgm:t>
        <a:bodyPr/>
        <a:lstStyle/>
        <a:p>
          <a:pPr marL="0">
            <a:buNone/>
          </a:pPr>
          <a:r>
            <a:rPr lang="en-US" dirty="0">
              <a:solidFill>
                <a:schemeClr val="tx1"/>
              </a:solidFill>
            </a:rPr>
            <a:t>Manufacturer</a:t>
          </a:r>
        </a:p>
      </dgm:t>
    </dgm:pt>
    <dgm:pt modelId="{D2494FC3-56F6-499A-A069-C52CFD2F6FE5}" type="parTrans" cxnId="{0AC38F21-FD3D-4297-9122-6FA22CC02C86}">
      <dgm:prSet/>
      <dgm:spPr/>
      <dgm:t>
        <a:bodyPr/>
        <a:lstStyle/>
        <a:p>
          <a:endParaRPr lang="en-US">
            <a:solidFill>
              <a:schemeClr val="tx1"/>
            </a:solidFill>
          </a:endParaRPr>
        </a:p>
      </dgm:t>
    </dgm:pt>
    <dgm:pt modelId="{D3F31E32-29AB-4974-A099-4CA03894B521}" type="sibTrans" cxnId="{0AC38F21-FD3D-4297-9122-6FA22CC02C86}">
      <dgm:prSet/>
      <dgm:spPr/>
      <dgm:t>
        <a:bodyPr/>
        <a:lstStyle/>
        <a:p>
          <a:endParaRPr lang="en-US">
            <a:solidFill>
              <a:schemeClr val="tx1"/>
            </a:solidFill>
          </a:endParaRPr>
        </a:p>
      </dgm:t>
    </dgm:pt>
    <dgm:pt modelId="{5F88158F-7AE0-4075-BC88-E3FC66D6A639}">
      <dgm:prSet phldrT="[Text]"/>
      <dgm:spPr/>
      <dgm:t>
        <a:bodyPr/>
        <a:lstStyle/>
        <a:p>
          <a:pPr marL="0" indent="0">
            <a:buNone/>
          </a:pPr>
          <a:r>
            <a:rPr lang="en-US" dirty="0">
              <a:solidFill>
                <a:schemeClr val="tx1"/>
              </a:solidFill>
            </a:rPr>
            <a:t>Representative of a maker or marketer of a product, assembly, or system, or portion thereof, that is affected by the standard</a:t>
          </a:r>
        </a:p>
      </dgm:t>
    </dgm:pt>
    <dgm:pt modelId="{3ECBAD0F-13F6-4263-A52B-EF89E5576A81}" type="parTrans" cxnId="{1F549115-6708-4810-8914-CACF54888ADA}">
      <dgm:prSet/>
      <dgm:spPr/>
      <dgm:t>
        <a:bodyPr/>
        <a:lstStyle/>
        <a:p>
          <a:endParaRPr lang="en-US">
            <a:solidFill>
              <a:schemeClr val="tx1"/>
            </a:solidFill>
          </a:endParaRPr>
        </a:p>
      </dgm:t>
    </dgm:pt>
    <dgm:pt modelId="{F866D343-5DE0-4EA1-B6DC-D6E2D21327CD}" type="sibTrans" cxnId="{1F549115-6708-4810-8914-CACF54888ADA}">
      <dgm:prSet/>
      <dgm:spPr/>
      <dgm:t>
        <a:bodyPr/>
        <a:lstStyle/>
        <a:p>
          <a:endParaRPr lang="en-US">
            <a:solidFill>
              <a:schemeClr val="tx1"/>
            </a:solidFill>
          </a:endParaRPr>
        </a:p>
      </dgm:t>
    </dgm:pt>
    <dgm:pt modelId="{4666A242-2A58-4663-B115-3BE0625783D1}">
      <dgm:prSet phldrT="[Text]"/>
      <dgm:spPr/>
      <dgm:t>
        <a:bodyPr/>
        <a:lstStyle/>
        <a:p>
          <a:pPr marL="0">
            <a:buNone/>
          </a:pPr>
          <a:r>
            <a:rPr lang="en-US" dirty="0">
              <a:solidFill>
                <a:schemeClr val="tx1"/>
              </a:solidFill>
            </a:rPr>
            <a:t>User</a:t>
          </a:r>
        </a:p>
      </dgm:t>
    </dgm:pt>
    <dgm:pt modelId="{6F2370ED-F574-48AE-84B9-CC5E21113132}" type="parTrans" cxnId="{F43A2C92-0B8C-4CAB-865E-B25BF4BD9B74}">
      <dgm:prSet/>
      <dgm:spPr/>
      <dgm:t>
        <a:bodyPr/>
        <a:lstStyle/>
        <a:p>
          <a:endParaRPr lang="en-US">
            <a:solidFill>
              <a:schemeClr val="tx1"/>
            </a:solidFill>
          </a:endParaRPr>
        </a:p>
      </dgm:t>
    </dgm:pt>
    <dgm:pt modelId="{3992216D-17A9-459F-9141-126A6C2A0112}" type="sibTrans" cxnId="{F43A2C92-0B8C-4CAB-865E-B25BF4BD9B74}">
      <dgm:prSet/>
      <dgm:spPr/>
      <dgm:t>
        <a:bodyPr/>
        <a:lstStyle/>
        <a:p>
          <a:endParaRPr lang="en-US">
            <a:solidFill>
              <a:schemeClr val="tx1"/>
            </a:solidFill>
          </a:endParaRPr>
        </a:p>
      </dgm:t>
    </dgm:pt>
    <dgm:pt modelId="{3CF5A6E3-862D-481D-ADBC-E859A36221F5}">
      <dgm:prSet phldrT="[Text]"/>
      <dgm:spPr/>
      <dgm:t>
        <a:bodyPr/>
        <a:lstStyle/>
        <a:p>
          <a:pPr marL="0" indent="0">
            <a:buNone/>
          </a:pPr>
          <a:r>
            <a:rPr lang="en-US" dirty="0">
              <a:solidFill>
                <a:schemeClr val="tx1"/>
              </a:solidFill>
            </a:rPr>
            <a:t>Representative of an entity that is subject to the provisions of the standard or that voluntarily uses the standard</a:t>
          </a:r>
        </a:p>
      </dgm:t>
    </dgm:pt>
    <dgm:pt modelId="{6AF902E1-A361-4448-B8C6-0882B585FE8A}" type="parTrans" cxnId="{0115C0EC-C1A0-4662-9782-398494F87920}">
      <dgm:prSet/>
      <dgm:spPr/>
      <dgm:t>
        <a:bodyPr/>
        <a:lstStyle/>
        <a:p>
          <a:endParaRPr lang="en-US">
            <a:solidFill>
              <a:schemeClr val="tx1"/>
            </a:solidFill>
          </a:endParaRPr>
        </a:p>
      </dgm:t>
    </dgm:pt>
    <dgm:pt modelId="{501D4683-8175-4174-8340-80D2627D2DA2}" type="sibTrans" cxnId="{0115C0EC-C1A0-4662-9782-398494F87920}">
      <dgm:prSet/>
      <dgm:spPr/>
      <dgm:t>
        <a:bodyPr/>
        <a:lstStyle/>
        <a:p>
          <a:endParaRPr lang="en-US">
            <a:solidFill>
              <a:schemeClr val="tx1"/>
            </a:solidFill>
          </a:endParaRPr>
        </a:p>
      </dgm:t>
    </dgm:pt>
    <dgm:pt modelId="{EC4E86C5-2A4A-4C43-B1E3-0758482281A2}">
      <dgm:prSet phldrT="[Text]"/>
      <dgm:spPr/>
      <dgm:t>
        <a:bodyPr/>
        <a:lstStyle/>
        <a:p>
          <a:pPr marL="0">
            <a:buNone/>
          </a:pPr>
          <a:r>
            <a:rPr lang="en-US" dirty="0">
              <a:solidFill>
                <a:schemeClr val="tx1"/>
              </a:solidFill>
            </a:rPr>
            <a:t>Installer/Maintainer</a:t>
          </a:r>
        </a:p>
      </dgm:t>
    </dgm:pt>
    <dgm:pt modelId="{12089265-8097-41A1-9015-B1AB6E3AC9C7}" type="parTrans" cxnId="{05C31B45-AD9D-429B-9BE5-3ECE77497655}">
      <dgm:prSet/>
      <dgm:spPr/>
      <dgm:t>
        <a:bodyPr/>
        <a:lstStyle/>
        <a:p>
          <a:endParaRPr lang="en-US">
            <a:solidFill>
              <a:schemeClr val="tx1"/>
            </a:solidFill>
          </a:endParaRPr>
        </a:p>
      </dgm:t>
    </dgm:pt>
    <dgm:pt modelId="{4F140EE0-69AF-477A-B6EE-90052D108894}" type="sibTrans" cxnId="{05C31B45-AD9D-429B-9BE5-3ECE77497655}">
      <dgm:prSet/>
      <dgm:spPr/>
      <dgm:t>
        <a:bodyPr/>
        <a:lstStyle/>
        <a:p>
          <a:endParaRPr lang="en-US">
            <a:solidFill>
              <a:schemeClr val="tx1"/>
            </a:solidFill>
          </a:endParaRPr>
        </a:p>
      </dgm:t>
    </dgm:pt>
    <dgm:pt modelId="{92CE5EBD-33FA-4F46-9C9D-D2CD3FF16632}">
      <dgm:prSet phldrT="[Text]"/>
      <dgm:spPr/>
      <dgm:t>
        <a:bodyPr/>
        <a:lstStyle/>
        <a:p>
          <a:pPr marL="0" indent="0">
            <a:buNone/>
          </a:pPr>
          <a:r>
            <a:rPr lang="en-US" dirty="0">
              <a:solidFill>
                <a:schemeClr val="tx1"/>
              </a:solidFill>
            </a:rPr>
            <a:t>Representative of an entity that is in the business of installing or maintaining a product, assembly, or system affected by the standard</a:t>
          </a:r>
        </a:p>
      </dgm:t>
    </dgm:pt>
    <dgm:pt modelId="{9EF65E89-97C5-4399-BE03-7E2DA9E75763}" type="parTrans" cxnId="{2F876229-7EE5-4210-AC80-AA2D4AFDB330}">
      <dgm:prSet/>
      <dgm:spPr/>
      <dgm:t>
        <a:bodyPr/>
        <a:lstStyle/>
        <a:p>
          <a:endParaRPr lang="en-US">
            <a:solidFill>
              <a:schemeClr val="tx1"/>
            </a:solidFill>
          </a:endParaRPr>
        </a:p>
      </dgm:t>
    </dgm:pt>
    <dgm:pt modelId="{7C6B7B4F-ABC3-4F48-9E7D-2FBB8D9834DB}" type="sibTrans" cxnId="{2F876229-7EE5-4210-AC80-AA2D4AFDB330}">
      <dgm:prSet/>
      <dgm:spPr/>
      <dgm:t>
        <a:bodyPr/>
        <a:lstStyle/>
        <a:p>
          <a:endParaRPr lang="en-US">
            <a:solidFill>
              <a:schemeClr val="tx1"/>
            </a:solidFill>
          </a:endParaRPr>
        </a:p>
      </dgm:t>
    </dgm:pt>
    <dgm:pt modelId="{F73C8A38-2BD7-4E1B-81BF-35D06B012305}">
      <dgm:prSet phldrT="[Text]"/>
      <dgm:spPr/>
      <dgm:t>
        <a:bodyPr/>
        <a:lstStyle/>
        <a:p>
          <a:pPr marL="0">
            <a:buNone/>
          </a:pPr>
          <a:r>
            <a:rPr lang="en-US" dirty="0">
              <a:solidFill>
                <a:schemeClr val="tx1"/>
              </a:solidFill>
            </a:rPr>
            <a:t>Labor</a:t>
          </a:r>
        </a:p>
      </dgm:t>
    </dgm:pt>
    <dgm:pt modelId="{A49F1570-2971-427A-84E4-4D086BA78F38}" type="parTrans" cxnId="{73820604-1906-4ADC-A436-BCE8E86CA459}">
      <dgm:prSet/>
      <dgm:spPr/>
      <dgm:t>
        <a:bodyPr/>
        <a:lstStyle/>
        <a:p>
          <a:endParaRPr lang="en-US">
            <a:solidFill>
              <a:schemeClr val="tx1"/>
            </a:solidFill>
          </a:endParaRPr>
        </a:p>
      </dgm:t>
    </dgm:pt>
    <dgm:pt modelId="{1218476E-4FB7-4CA1-9231-AE0505B61EA9}" type="sibTrans" cxnId="{73820604-1906-4ADC-A436-BCE8E86CA459}">
      <dgm:prSet/>
      <dgm:spPr/>
      <dgm:t>
        <a:bodyPr/>
        <a:lstStyle/>
        <a:p>
          <a:endParaRPr lang="en-US">
            <a:solidFill>
              <a:schemeClr val="tx1"/>
            </a:solidFill>
          </a:endParaRPr>
        </a:p>
      </dgm:t>
    </dgm:pt>
    <dgm:pt modelId="{6C2F4291-9F2D-476B-8BC9-1F6373D8DEC7}">
      <dgm:prSet phldrT="[Text]"/>
      <dgm:spPr/>
      <dgm:t>
        <a:bodyPr/>
        <a:lstStyle/>
        <a:p>
          <a:pPr marL="0" indent="0">
            <a:buNone/>
          </a:pPr>
          <a:r>
            <a:rPr lang="en-US" dirty="0">
              <a:solidFill>
                <a:schemeClr val="tx1"/>
              </a:solidFill>
            </a:rPr>
            <a:t>A labor representative or employee concerned with the safety in the workplace</a:t>
          </a:r>
        </a:p>
      </dgm:t>
    </dgm:pt>
    <dgm:pt modelId="{0C0F0F48-5BED-47E2-9438-A2FD8FDC27F0}" type="parTrans" cxnId="{68909A78-7940-4180-9929-D3FB604306E0}">
      <dgm:prSet/>
      <dgm:spPr/>
      <dgm:t>
        <a:bodyPr/>
        <a:lstStyle/>
        <a:p>
          <a:endParaRPr lang="en-US">
            <a:solidFill>
              <a:schemeClr val="tx1"/>
            </a:solidFill>
          </a:endParaRPr>
        </a:p>
      </dgm:t>
    </dgm:pt>
    <dgm:pt modelId="{098CB9F0-37C7-4DF3-80EB-87E82B1EC5F4}" type="sibTrans" cxnId="{68909A78-7940-4180-9929-D3FB604306E0}">
      <dgm:prSet/>
      <dgm:spPr/>
      <dgm:t>
        <a:bodyPr/>
        <a:lstStyle/>
        <a:p>
          <a:endParaRPr lang="en-US">
            <a:solidFill>
              <a:schemeClr val="tx1"/>
            </a:solidFill>
          </a:endParaRPr>
        </a:p>
      </dgm:t>
    </dgm:pt>
    <dgm:pt modelId="{BF04C3F7-0AB1-4509-AFAC-7416096F677D}">
      <dgm:prSet phldrT="[Text]"/>
      <dgm:spPr/>
      <dgm:t>
        <a:bodyPr/>
        <a:lstStyle/>
        <a:p>
          <a:pPr marL="0">
            <a:buNone/>
          </a:pPr>
          <a:r>
            <a:rPr lang="en-US" dirty="0">
              <a:solidFill>
                <a:schemeClr val="tx1"/>
              </a:solidFill>
            </a:rPr>
            <a:t>Applied Research/Testing Laboratory</a:t>
          </a:r>
        </a:p>
      </dgm:t>
    </dgm:pt>
    <dgm:pt modelId="{B6BBF9F6-3133-428E-BF7F-F51A1D58ABD9}" type="parTrans" cxnId="{AE1DDF9D-A3FE-4A82-B0DF-1A25ABC41BFA}">
      <dgm:prSet/>
      <dgm:spPr/>
      <dgm:t>
        <a:bodyPr/>
        <a:lstStyle/>
        <a:p>
          <a:endParaRPr lang="en-US">
            <a:solidFill>
              <a:schemeClr val="tx1"/>
            </a:solidFill>
          </a:endParaRPr>
        </a:p>
      </dgm:t>
    </dgm:pt>
    <dgm:pt modelId="{5D7DD442-33EF-44B8-8BDC-39A5263B9142}" type="sibTrans" cxnId="{AE1DDF9D-A3FE-4A82-B0DF-1A25ABC41BFA}">
      <dgm:prSet/>
      <dgm:spPr/>
      <dgm:t>
        <a:bodyPr/>
        <a:lstStyle/>
        <a:p>
          <a:endParaRPr lang="en-US">
            <a:solidFill>
              <a:schemeClr val="tx1"/>
            </a:solidFill>
          </a:endParaRPr>
        </a:p>
      </dgm:t>
    </dgm:pt>
    <dgm:pt modelId="{4A836F92-757D-42DA-A34D-E6BB0781CF06}">
      <dgm:prSet phldrT="[Text]"/>
      <dgm:spPr/>
      <dgm:t>
        <a:bodyPr/>
        <a:lstStyle/>
        <a:p>
          <a:pPr marL="0" indent="0">
            <a:buNone/>
          </a:pPr>
          <a:r>
            <a:rPr lang="en-US" dirty="0">
              <a:solidFill>
                <a:schemeClr val="tx1"/>
              </a:solidFill>
            </a:rPr>
            <a:t>Representative of an independent testing laboratory or independent applied research organization that promulgates and/or enforces standards</a:t>
          </a:r>
        </a:p>
      </dgm:t>
    </dgm:pt>
    <dgm:pt modelId="{D7FB6E98-07A4-4FBA-85C1-EE24B53EBC1B}" type="parTrans" cxnId="{1D830B31-BE49-42B4-9D3D-8C703781DE57}">
      <dgm:prSet/>
      <dgm:spPr/>
      <dgm:t>
        <a:bodyPr/>
        <a:lstStyle/>
        <a:p>
          <a:endParaRPr lang="en-US">
            <a:solidFill>
              <a:schemeClr val="tx1"/>
            </a:solidFill>
          </a:endParaRPr>
        </a:p>
      </dgm:t>
    </dgm:pt>
    <dgm:pt modelId="{7CE66A22-5BBA-4D74-931B-16D777FC1155}" type="sibTrans" cxnId="{1D830B31-BE49-42B4-9D3D-8C703781DE57}">
      <dgm:prSet/>
      <dgm:spPr/>
      <dgm:t>
        <a:bodyPr/>
        <a:lstStyle/>
        <a:p>
          <a:endParaRPr lang="en-US">
            <a:solidFill>
              <a:schemeClr val="tx1"/>
            </a:solidFill>
          </a:endParaRPr>
        </a:p>
      </dgm:t>
    </dgm:pt>
    <dgm:pt modelId="{9182AD9E-2DE8-4B96-8F34-CB96BFD4EE2E}">
      <dgm:prSet phldrT="[Text]"/>
      <dgm:spPr/>
      <dgm:t>
        <a:bodyPr/>
        <a:lstStyle/>
        <a:p>
          <a:pPr marL="0">
            <a:buNone/>
          </a:pPr>
          <a:r>
            <a:rPr lang="en-US" dirty="0">
              <a:solidFill>
                <a:schemeClr val="tx1"/>
              </a:solidFill>
            </a:rPr>
            <a:t>Enforcing Authority</a:t>
          </a:r>
        </a:p>
      </dgm:t>
    </dgm:pt>
    <dgm:pt modelId="{6D0045FD-01DA-4E03-ACF6-417C1C9E1E6A}" type="parTrans" cxnId="{5A0B585B-8BBC-4DEB-B394-47BC12C5E43D}">
      <dgm:prSet/>
      <dgm:spPr/>
      <dgm:t>
        <a:bodyPr/>
        <a:lstStyle/>
        <a:p>
          <a:endParaRPr lang="en-US">
            <a:solidFill>
              <a:schemeClr val="tx1"/>
            </a:solidFill>
          </a:endParaRPr>
        </a:p>
      </dgm:t>
    </dgm:pt>
    <dgm:pt modelId="{1291A8BE-F40D-49D7-8763-B38A04245E55}" type="sibTrans" cxnId="{5A0B585B-8BBC-4DEB-B394-47BC12C5E43D}">
      <dgm:prSet/>
      <dgm:spPr/>
      <dgm:t>
        <a:bodyPr/>
        <a:lstStyle/>
        <a:p>
          <a:endParaRPr lang="en-US">
            <a:solidFill>
              <a:schemeClr val="tx1"/>
            </a:solidFill>
          </a:endParaRPr>
        </a:p>
      </dgm:t>
    </dgm:pt>
    <dgm:pt modelId="{F146D311-B00F-430B-85F9-36DAA0454CD4}">
      <dgm:prSet phldrT="[Text]"/>
      <dgm:spPr/>
      <dgm:t>
        <a:bodyPr/>
        <a:lstStyle/>
        <a:p>
          <a:pPr marL="0" indent="0">
            <a:buNone/>
          </a:pPr>
          <a:r>
            <a:rPr lang="en-US" dirty="0">
              <a:solidFill>
                <a:schemeClr val="tx1"/>
              </a:solidFill>
            </a:rPr>
            <a:t>A representative of an agency or an organization that promulgates and/or enforces the standard</a:t>
          </a:r>
        </a:p>
      </dgm:t>
    </dgm:pt>
    <dgm:pt modelId="{A355E6E6-0491-4599-BE92-CD6D07DDB357}" type="parTrans" cxnId="{71C98010-00A3-4D2D-98C4-391ABA4B73D9}">
      <dgm:prSet/>
      <dgm:spPr/>
      <dgm:t>
        <a:bodyPr/>
        <a:lstStyle/>
        <a:p>
          <a:endParaRPr lang="en-US">
            <a:solidFill>
              <a:schemeClr val="tx1"/>
            </a:solidFill>
          </a:endParaRPr>
        </a:p>
      </dgm:t>
    </dgm:pt>
    <dgm:pt modelId="{44C444E9-71D7-44E4-A017-943468039971}" type="sibTrans" cxnId="{71C98010-00A3-4D2D-98C4-391ABA4B73D9}">
      <dgm:prSet/>
      <dgm:spPr/>
      <dgm:t>
        <a:bodyPr/>
        <a:lstStyle/>
        <a:p>
          <a:endParaRPr lang="en-US">
            <a:solidFill>
              <a:schemeClr val="tx1"/>
            </a:solidFill>
          </a:endParaRPr>
        </a:p>
      </dgm:t>
    </dgm:pt>
    <dgm:pt modelId="{0CB03D52-89E0-43AF-9393-844DE2283916}">
      <dgm:prSet phldrT="[Text]"/>
      <dgm:spPr/>
      <dgm:t>
        <a:bodyPr/>
        <a:lstStyle/>
        <a:p>
          <a:pPr marL="0">
            <a:buNone/>
          </a:pPr>
          <a:r>
            <a:rPr lang="en-US" dirty="0">
              <a:solidFill>
                <a:schemeClr val="tx1"/>
              </a:solidFill>
            </a:rPr>
            <a:t>Insurance</a:t>
          </a:r>
        </a:p>
      </dgm:t>
    </dgm:pt>
    <dgm:pt modelId="{920A890C-8A5C-485F-97CE-C78B50000862}" type="parTrans" cxnId="{B7C9CFF8-736A-484F-9405-EAC282EE88AA}">
      <dgm:prSet/>
      <dgm:spPr/>
      <dgm:t>
        <a:bodyPr/>
        <a:lstStyle/>
        <a:p>
          <a:endParaRPr lang="en-US">
            <a:solidFill>
              <a:schemeClr val="tx1"/>
            </a:solidFill>
          </a:endParaRPr>
        </a:p>
      </dgm:t>
    </dgm:pt>
    <dgm:pt modelId="{4436AFC4-6D7D-45E9-94A9-D78D631CFBB5}" type="sibTrans" cxnId="{B7C9CFF8-736A-484F-9405-EAC282EE88AA}">
      <dgm:prSet/>
      <dgm:spPr/>
      <dgm:t>
        <a:bodyPr/>
        <a:lstStyle/>
        <a:p>
          <a:endParaRPr lang="en-US">
            <a:solidFill>
              <a:schemeClr val="tx1"/>
            </a:solidFill>
          </a:endParaRPr>
        </a:p>
      </dgm:t>
    </dgm:pt>
    <dgm:pt modelId="{56D72168-4445-4FF0-A905-A33FE9D16993}">
      <dgm:prSet phldrT="[Text]"/>
      <dgm:spPr/>
      <dgm:t>
        <a:bodyPr/>
        <a:lstStyle/>
        <a:p>
          <a:pPr marL="0" indent="0">
            <a:buNone/>
          </a:pPr>
          <a:r>
            <a:rPr lang="en-US" dirty="0">
              <a:solidFill>
                <a:schemeClr val="tx1"/>
              </a:solidFill>
            </a:rPr>
            <a:t>Representative of an insurance company, broker, agent, bureau, or inspection agency</a:t>
          </a:r>
        </a:p>
      </dgm:t>
    </dgm:pt>
    <dgm:pt modelId="{237155E5-3075-4674-AAC5-2F689A907832}" type="parTrans" cxnId="{0DE2B451-DB96-43BD-8C7D-380383BFCFBE}">
      <dgm:prSet/>
      <dgm:spPr/>
      <dgm:t>
        <a:bodyPr/>
        <a:lstStyle/>
        <a:p>
          <a:endParaRPr lang="en-US">
            <a:solidFill>
              <a:schemeClr val="tx1"/>
            </a:solidFill>
          </a:endParaRPr>
        </a:p>
      </dgm:t>
    </dgm:pt>
    <dgm:pt modelId="{F46A6CF6-E6CD-4E86-8103-130DD6FD0252}" type="sibTrans" cxnId="{0DE2B451-DB96-43BD-8C7D-380383BFCFBE}">
      <dgm:prSet/>
      <dgm:spPr/>
      <dgm:t>
        <a:bodyPr/>
        <a:lstStyle/>
        <a:p>
          <a:endParaRPr lang="en-US">
            <a:solidFill>
              <a:schemeClr val="tx1"/>
            </a:solidFill>
          </a:endParaRPr>
        </a:p>
      </dgm:t>
    </dgm:pt>
    <dgm:pt modelId="{64B8E189-F2C8-4A21-8CE1-64FE3F922659}">
      <dgm:prSet phldrT="[Text]"/>
      <dgm:spPr/>
      <dgm:t>
        <a:bodyPr/>
        <a:lstStyle/>
        <a:p>
          <a:pPr marL="0">
            <a:buNone/>
          </a:pPr>
          <a:r>
            <a:rPr lang="en-US" dirty="0">
              <a:solidFill>
                <a:schemeClr val="tx1"/>
              </a:solidFill>
            </a:rPr>
            <a:t>Consumer</a:t>
          </a:r>
        </a:p>
      </dgm:t>
    </dgm:pt>
    <dgm:pt modelId="{BD195C9D-1BA8-4A69-9718-08CFF0D8B851}" type="parTrans" cxnId="{C2210093-AE7B-4C57-9E61-DA0BE1DDE53D}">
      <dgm:prSet/>
      <dgm:spPr/>
      <dgm:t>
        <a:bodyPr/>
        <a:lstStyle/>
        <a:p>
          <a:endParaRPr lang="en-US">
            <a:solidFill>
              <a:schemeClr val="tx1"/>
            </a:solidFill>
          </a:endParaRPr>
        </a:p>
      </dgm:t>
    </dgm:pt>
    <dgm:pt modelId="{FB69BC1C-1ECA-4F7F-A118-B38815C40474}" type="sibTrans" cxnId="{C2210093-AE7B-4C57-9E61-DA0BE1DDE53D}">
      <dgm:prSet/>
      <dgm:spPr/>
      <dgm:t>
        <a:bodyPr/>
        <a:lstStyle/>
        <a:p>
          <a:endParaRPr lang="en-US">
            <a:solidFill>
              <a:schemeClr val="tx1"/>
            </a:solidFill>
          </a:endParaRPr>
        </a:p>
      </dgm:t>
    </dgm:pt>
    <dgm:pt modelId="{2B3CBD7A-7A6D-405F-A44B-549A2483B2BA}">
      <dgm:prSet phldrT="[Text]"/>
      <dgm:spPr/>
      <dgm:t>
        <a:bodyPr/>
        <a:lstStyle/>
        <a:p>
          <a:pPr marL="0">
            <a:buNone/>
          </a:pPr>
          <a:r>
            <a:rPr lang="en-US" dirty="0">
              <a:solidFill>
                <a:schemeClr val="tx1"/>
              </a:solidFill>
            </a:rPr>
            <a:t>A person who is or represents the ultimate purchaser of a product, system, or service affected by the standard, but who is not a user</a:t>
          </a:r>
        </a:p>
      </dgm:t>
    </dgm:pt>
    <dgm:pt modelId="{95384A4E-2D4A-4341-A975-DB8028712887}" type="parTrans" cxnId="{AEDB8B05-4B03-4D5C-B84D-23C7ABCB9501}">
      <dgm:prSet/>
      <dgm:spPr/>
      <dgm:t>
        <a:bodyPr/>
        <a:lstStyle/>
        <a:p>
          <a:endParaRPr lang="en-US">
            <a:solidFill>
              <a:schemeClr val="tx1"/>
            </a:solidFill>
          </a:endParaRPr>
        </a:p>
      </dgm:t>
    </dgm:pt>
    <dgm:pt modelId="{63B0B3BC-292B-4669-B6A2-4F6A1D59D84C}" type="sibTrans" cxnId="{AEDB8B05-4B03-4D5C-B84D-23C7ABCB9501}">
      <dgm:prSet/>
      <dgm:spPr/>
      <dgm:t>
        <a:bodyPr/>
        <a:lstStyle/>
        <a:p>
          <a:endParaRPr lang="en-US">
            <a:solidFill>
              <a:schemeClr val="tx1"/>
            </a:solidFill>
          </a:endParaRPr>
        </a:p>
      </dgm:t>
    </dgm:pt>
    <dgm:pt modelId="{75EFDEFA-E5E5-450B-A677-8E4C26E52EB3}">
      <dgm:prSet phldrT="[Text]"/>
      <dgm:spPr/>
      <dgm:t>
        <a:bodyPr/>
        <a:lstStyle/>
        <a:p>
          <a:pPr marL="0">
            <a:buNone/>
          </a:pPr>
          <a:r>
            <a:rPr lang="en-US" dirty="0">
              <a:solidFill>
                <a:schemeClr val="tx1"/>
              </a:solidFill>
            </a:rPr>
            <a:t>Special Expert</a:t>
          </a:r>
        </a:p>
      </dgm:t>
    </dgm:pt>
    <dgm:pt modelId="{1EFC19CD-4AB4-4E51-9EE8-E9BC7C540632}" type="parTrans" cxnId="{83F18AE3-0DF7-4324-9F97-C59695FDF74B}">
      <dgm:prSet/>
      <dgm:spPr/>
      <dgm:t>
        <a:bodyPr/>
        <a:lstStyle/>
        <a:p>
          <a:endParaRPr lang="en-US">
            <a:solidFill>
              <a:schemeClr val="tx1"/>
            </a:solidFill>
          </a:endParaRPr>
        </a:p>
      </dgm:t>
    </dgm:pt>
    <dgm:pt modelId="{35C8C92C-3E27-4DE0-9025-8022BB804D9B}" type="sibTrans" cxnId="{83F18AE3-0DF7-4324-9F97-C59695FDF74B}">
      <dgm:prSet/>
      <dgm:spPr/>
      <dgm:t>
        <a:bodyPr/>
        <a:lstStyle/>
        <a:p>
          <a:endParaRPr lang="en-US">
            <a:solidFill>
              <a:schemeClr val="tx1"/>
            </a:solidFill>
          </a:endParaRPr>
        </a:p>
      </dgm:t>
    </dgm:pt>
    <dgm:pt modelId="{3C77B14A-CF71-493C-86C8-4939993BFC20}">
      <dgm:prSet phldrT="[Text]"/>
      <dgm:spPr/>
      <dgm:t>
        <a:bodyPr/>
        <a:lstStyle/>
        <a:p>
          <a:pPr marL="0">
            <a:buNone/>
          </a:pPr>
          <a:r>
            <a:rPr lang="en-US" dirty="0">
              <a:solidFill>
                <a:schemeClr val="tx1"/>
              </a:solidFill>
            </a:rPr>
            <a:t>A person not representing any other category and who has special expertise in the scope of the standard</a:t>
          </a:r>
        </a:p>
      </dgm:t>
    </dgm:pt>
    <dgm:pt modelId="{C793ACFB-2B0D-4228-BE21-3ED8519F4586}" type="parTrans" cxnId="{79BCBED8-E9F0-4CFF-8865-11F405920CA5}">
      <dgm:prSet/>
      <dgm:spPr/>
      <dgm:t>
        <a:bodyPr/>
        <a:lstStyle/>
        <a:p>
          <a:endParaRPr lang="en-US">
            <a:solidFill>
              <a:schemeClr val="tx1"/>
            </a:solidFill>
          </a:endParaRPr>
        </a:p>
      </dgm:t>
    </dgm:pt>
    <dgm:pt modelId="{F9F60F89-515F-40AA-81CC-47AA95ED9481}" type="sibTrans" cxnId="{79BCBED8-E9F0-4CFF-8865-11F405920CA5}">
      <dgm:prSet/>
      <dgm:spPr/>
      <dgm:t>
        <a:bodyPr/>
        <a:lstStyle/>
        <a:p>
          <a:endParaRPr lang="en-US">
            <a:solidFill>
              <a:schemeClr val="tx1"/>
            </a:solidFill>
          </a:endParaRPr>
        </a:p>
      </dgm:t>
    </dgm:pt>
    <dgm:pt modelId="{E5355AF8-15E5-4C23-A743-8347E3FAF7D3}" type="pres">
      <dgm:prSet presAssocID="{91EB0969-0352-4C12-A1B7-15CF3CE4E801}" presName="diagram" presStyleCnt="0">
        <dgm:presLayoutVars>
          <dgm:dir/>
          <dgm:resizeHandles val="exact"/>
        </dgm:presLayoutVars>
      </dgm:prSet>
      <dgm:spPr/>
    </dgm:pt>
    <dgm:pt modelId="{92188EC1-5AC8-4F2B-9F01-F333D2F2D167}" type="pres">
      <dgm:prSet presAssocID="{1AD124BE-1FD8-4218-AEF9-7D65EB4FB69A}" presName="node" presStyleLbl="node1" presStyleIdx="0" presStyleCnt="9" custScaleX="138593" custScaleY="97541">
        <dgm:presLayoutVars>
          <dgm:bulletEnabled val="1"/>
        </dgm:presLayoutVars>
      </dgm:prSet>
      <dgm:spPr/>
    </dgm:pt>
    <dgm:pt modelId="{B3C6F014-CEAF-47B0-BBCF-880B9199031B}" type="pres">
      <dgm:prSet presAssocID="{D3F31E32-29AB-4974-A099-4CA03894B521}" presName="sibTrans" presStyleCnt="0"/>
      <dgm:spPr/>
    </dgm:pt>
    <dgm:pt modelId="{060DC332-8A04-45A5-BA9A-D82286134D95}" type="pres">
      <dgm:prSet presAssocID="{4666A242-2A58-4663-B115-3BE0625783D1}" presName="node" presStyleLbl="node1" presStyleIdx="1" presStyleCnt="9" custScaleX="141844">
        <dgm:presLayoutVars>
          <dgm:bulletEnabled val="1"/>
        </dgm:presLayoutVars>
      </dgm:prSet>
      <dgm:spPr/>
    </dgm:pt>
    <dgm:pt modelId="{017521A7-831E-4E05-8034-861CA31F3C58}" type="pres">
      <dgm:prSet presAssocID="{3992216D-17A9-459F-9141-126A6C2A0112}" presName="sibTrans" presStyleCnt="0"/>
      <dgm:spPr/>
    </dgm:pt>
    <dgm:pt modelId="{D5DE00C2-75D2-4FE5-9034-11D71CA95E83}" type="pres">
      <dgm:prSet presAssocID="{EC4E86C5-2A4A-4C43-B1E3-0758482281A2}" presName="node" presStyleLbl="node1" presStyleIdx="2" presStyleCnt="9" custScaleX="141844">
        <dgm:presLayoutVars>
          <dgm:bulletEnabled val="1"/>
        </dgm:presLayoutVars>
      </dgm:prSet>
      <dgm:spPr/>
    </dgm:pt>
    <dgm:pt modelId="{462E10D8-17EC-4A81-AEEF-BA780AD91699}" type="pres">
      <dgm:prSet presAssocID="{4F140EE0-69AF-477A-B6EE-90052D108894}" presName="sibTrans" presStyleCnt="0"/>
      <dgm:spPr/>
    </dgm:pt>
    <dgm:pt modelId="{FCAC60B4-95B4-4C2F-B33A-67E79CDAE07C}" type="pres">
      <dgm:prSet presAssocID="{F73C8A38-2BD7-4E1B-81BF-35D06B012305}" presName="node" presStyleLbl="node1" presStyleIdx="3" presStyleCnt="9" custScaleX="141844">
        <dgm:presLayoutVars>
          <dgm:bulletEnabled val="1"/>
        </dgm:presLayoutVars>
      </dgm:prSet>
      <dgm:spPr/>
    </dgm:pt>
    <dgm:pt modelId="{1D1DD70B-5539-4B3B-8F4A-5B78511F9D4B}" type="pres">
      <dgm:prSet presAssocID="{1218476E-4FB7-4CA1-9231-AE0505B61EA9}" presName="sibTrans" presStyleCnt="0"/>
      <dgm:spPr/>
    </dgm:pt>
    <dgm:pt modelId="{8200ADB9-220C-468E-8291-A38667D5AEB7}" type="pres">
      <dgm:prSet presAssocID="{BF04C3F7-0AB1-4509-AFAC-7416096F677D}" presName="node" presStyleLbl="node1" presStyleIdx="4" presStyleCnt="9" custScaleX="141844">
        <dgm:presLayoutVars>
          <dgm:bulletEnabled val="1"/>
        </dgm:presLayoutVars>
      </dgm:prSet>
      <dgm:spPr/>
    </dgm:pt>
    <dgm:pt modelId="{80E15E12-B616-4A74-82D7-ECD5FAE7E273}" type="pres">
      <dgm:prSet presAssocID="{5D7DD442-33EF-44B8-8BDC-39A5263B9142}" presName="sibTrans" presStyleCnt="0"/>
      <dgm:spPr/>
    </dgm:pt>
    <dgm:pt modelId="{1556D6F6-AC02-493F-86F7-46C6D1F94A45}" type="pres">
      <dgm:prSet presAssocID="{9182AD9E-2DE8-4B96-8F34-CB96BFD4EE2E}" presName="node" presStyleLbl="node1" presStyleIdx="5" presStyleCnt="9" custScaleX="141844">
        <dgm:presLayoutVars>
          <dgm:bulletEnabled val="1"/>
        </dgm:presLayoutVars>
      </dgm:prSet>
      <dgm:spPr/>
    </dgm:pt>
    <dgm:pt modelId="{076A459F-8AC4-452D-8B55-D80EEE34A291}" type="pres">
      <dgm:prSet presAssocID="{1291A8BE-F40D-49D7-8763-B38A04245E55}" presName="sibTrans" presStyleCnt="0"/>
      <dgm:spPr/>
    </dgm:pt>
    <dgm:pt modelId="{1F9B56CB-1627-44E1-9BFA-27F9E43CABAA}" type="pres">
      <dgm:prSet presAssocID="{0CB03D52-89E0-43AF-9393-844DE2283916}" presName="node" presStyleLbl="node1" presStyleIdx="6" presStyleCnt="9" custScaleX="141844">
        <dgm:presLayoutVars>
          <dgm:bulletEnabled val="1"/>
        </dgm:presLayoutVars>
      </dgm:prSet>
      <dgm:spPr/>
    </dgm:pt>
    <dgm:pt modelId="{DB8CCAD2-4990-46E6-84DF-596AC47DA9DE}" type="pres">
      <dgm:prSet presAssocID="{4436AFC4-6D7D-45E9-94A9-D78D631CFBB5}" presName="sibTrans" presStyleCnt="0"/>
      <dgm:spPr/>
    </dgm:pt>
    <dgm:pt modelId="{B73FB489-1C36-4757-A07C-D8401D9BDA75}" type="pres">
      <dgm:prSet presAssocID="{64B8E189-F2C8-4A21-8CE1-64FE3F922659}" presName="node" presStyleLbl="node1" presStyleIdx="7" presStyleCnt="9" custScaleX="141844">
        <dgm:presLayoutVars>
          <dgm:bulletEnabled val="1"/>
        </dgm:presLayoutVars>
      </dgm:prSet>
      <dgm:spPr/>
    </dgm:pt>
    <dgm:pt modelId="{73DD0969-B0C8-4ADE-BF86-1B22D89B8616}" type="pres">
      <dgm:prSet presAssocID="{FB69BC1C-1ECA-4F7F-A118-B38815C40474}" presName="sibTrans" presStyleCnt="0"/>
      <dgm:spPr/>
    </dgm:pt>
    <dgm:pt modelId="{87A21E76-04F3-4EAD-A1EB-D102FDD05872}" type="pres">
      <dgm:prSet presAssocID="{75EFDEFA-E5E5-450B-A677-8E4C26E52EB3}" presName="node" presStyleLbl="node1" presStyleIdx="8" presStyleCnt="9" custScaleX="141844">
        <dgm:presLayoutVars>
          <dgm:bulletEnabled val="1"/>
        </dgm:presLayoutVars>
      </dgm:prSet>
      <dgm:spPr/>
    </dgm:pt>
  </dgm:ptLst>
  <dgm:cxnLst>
    <dgm:cxn modelId="{73820604-1906-4ADC-A436-BCE8E86CA459}" srcId="{91EB0969-0352-4C12-A1B7-15CF3CE4E801}" destId="{F73C8A38-2BD7-4E1B-81BF-35D06B012305}" srcOrd="3" destOrd="0" parTransId="{A49F1570-2971-427A-84E4-4D086BA78F38}" sibTransId="{1218476E-4FB7-4CA1-9231-AE0505B61EA9}"/>
    <dgm:cxn modelId="{AEDB8B05-4B03-4D5C-B84D-23C7ABCB9501}" srcId="{64B8E189-F2C8-4A21-8CE1-64FE3F922659}" destId="{2B3CBD7A-7A6D-405F-A44B-549A2483B2BA}" srcOrd="0" destOrd="0" parTransId="{95384A4E-2D4A-4341-A975-DB8028712887}" sibTransId="{63B0B3BC-292B-4669-B6A2-4F6A1D59D84C}"/>
    <dgm:cxn modelId="{728D0809-547E-4951-BF28-EE19D4733B6E}" type="presOf" srcId="{91EB0969-0352-4C12-A1B7-15CF3CE4E801}" destId="{E5355AF8-15E5-4C23-A743-8347E3FAF7D3}" srcOrd="0" destOrd="0" presId="urn:microsoft.com/office/officeart/2005/8/layout/default"/>
    <dgm:cxn modelId="{71C98010-00A3-4D2D-98C4-391ABA4B73D9}" srcId="{9182AD9E-2DE8-4B96-8F34-CB96BFD4EE2E}" destId="{F146D311-B00F-430B-85F9-36DAA0454CD4}" srcOrd="0" destOrd="0" parTransId="{A355E6E6-0491-4599-BE92-CD6D07DDB357}" sibTransId="{44C444E9-71D7-44E4-A017-943468039971}"/>
    <dgm:cxn modelId="{5231B612-70B1-451C-9C9D-8171D693FBB3}" type="presOf" srcId="{6C2F4291-9F2D-476B-8BC9-1F6373D8DEC7}" destId="{FCAC60B4-95B4-4C2F-B33A-67E79CDAE07C}" srcOrd="0" destOrd="1" presId="urn:microsoft.com/office/officeart/2005/8/layout/default"/>
    <dgm:cxn modelId="{1F549115-6708-4810-8914-CACF54888ADA}" srcId="{1AD124BE-1FD8-4218-AEF9-7D65EB4FB69A}" destId="{5F88158F-7AE0-4075-BC88-E3FC66D6A639}" srcOrd="0" destOrd="0" parTransId="{3ECBAD0F-13F6-4263-A52B-EF89E5576A81}" sibTransId="{F866D343-5DE0-4EA1-B6DC-D6E2D21327CD}"/>
    <dgm:cxn modelId="{B548991D-727F-4659-A686-F06A341C7FFC}" type="presOf" srcId="{4A836F92-757D-42DA-A34D-E6BB0781CF06}" destId="{8200ADB9-220C-468E-8291-A38667D5AEB7}" srcOrd="0" destOrd="1" presId="urn:microsoft.com/office/officeart/2005/8/layout/default"/>
    <dgm:cxn modelId="{0AC38F21-FD3D-4297-9122-6FA22CC02C86}" srcId="{91EB0969-0352-4C12-A1B7-15CF3CE4E801}" destId="{1AD124BE-1FD8-4218-AEF9-7D65EB4FB69A}" srcOrd="0" destOrd="0" parTransId="{D2494FC3-56F6-499A-A069-C52CFD2F6FE5}" sibTransId="{D3F31E32-29AB-4974-A099-4CA03894B521}"/>
    <dgm:cxn modelId="{2F876229-7EE5-4210-AC80-AA2D4AFDB330}" srcId="{EC4E86C5-2A4A-4C43-B1E3-0758482281A2}" destId="{92CE5EBD-33FA-4F46-9C9D-D2CD3FF16632}" srcOrd="0" destOrd="0" parTransId="{9EF65E89-97C5-4399-BE03-7E2DA9E75763}" sibTransId="{7C6B7B4F-ABC3-4F48-9E7D-2FBB8D9834DB}"/>
    <dgm:cxn modelId="{7D9F1A2F-FB68-4F59-BC14-89E49F6004EE}" type="presOf" srcId="{1AD124BE-1FD8-4218-AEF9-7D65EB4FB69A}" destId="{92188EC1-5AC8-4F2B-9F01-F333D2F2D167}" srcOrd="0" destOrd="0" presId="urn:microsoft.com/office/officeart/2005/8/layout/default"/>
    <dgm:cxn modelId="{1D830B31-BE49-42B4-9D3D-8C703781DE57}" srcId="{BF04C3F7-0AB1-4509-AFAC-7416096F677D}" destId="{4A836F92-757D-42DA-A34D-E6BB0781CF06}" srcOrd="0" destOrd="0" parTransId="{D7FB6E98-07A4-4FBA-85C1-EE24B53EBC1B}" sibTransId="{7CE66A22-5BBA-4D74-931B-16D777FC1155}"/>
    <dgm:cxn modelId="{34970134-B06E-47F2-93C2-863A0112143F}" type="presOf" srcId="{F73C8A38-2BD7-4E1B-81BF-35D06B012305}" destId="{FCAC60B4-95B4-4C2F-B33A-67E79CDAE07C}" srcOrd="0" destOrd="0" presId="urn:microsoft.com/office/officeart/2005/8/layout/default"/>
    <dgm:cxn modelId="{B49F0C3A-981B-4603-A8D1-0A3ABD4EF482}" type="presOf" srcId="{BF04C3F7-0AB1-4509-AFAC-7416096F677D}" destId="{8200ADB9-220C-468E-8291-A38667D5AEB7}" srcOrd="0" destOrd="0" presId="urn:microsoft.com/office/officeart/2005/8/layout/default"/>
    <dgm:cxn modelId="{D054003E-3D5D-4218-AF29-2B4268FEBDC4}" type="presOf" srcId="{9182AD9E-2DE8-4B96-8F34-CB96BFD4EE2E}" destId="{1556D6F6-AC02-493F-86F7-46C6D1F94A45}" srcOrd="0" destOrd="0" presId="urn:microsoft.com/office/officeart/2005/8/layout/default"/>
    <dgm:cxn modelId="{F6D3B141-9D17-487C-98C9-D5C7E1D56F30}" type="presOf" srcId="{56D72168-4445-4FF0-A905-A33FE9D16993}" destId="{1F9B56CB-1627-44E1-9BFA-27F9E43CABAA}" srcOrd="0" destOrd="1" presId="urn:microsoft.com/office/officeart/2005/8/layout/default"/>
    <dgm:cxn modelId="{05C31B45-AD9D-429B-9BE5-3ECE77497655}" srcId="{91EB0969-0352-4C12-A1B7-15CF3CE4E801}" destId="{EC4E86C5-2A4A-4C43-B1E3-0758482281A2}" srcOrd="2" destOrd="0" parTransId="{12089265-8097-41A1-9015-B1AB6E3AC9C7}" sibTransId="{4F140EE0-69AF-477A-B6EE-90052D108894}"/>
    <dgm:cxn modelId="{C5047346-6F8A-40A9-9DC3-8E4C73C95303}" type="presOf" srcId="{3C77B14A-CF71-493C-86C8-4939993BFC20}" destId="{87A21E76-04F3-4EAD-A1EB-D102FDD05872}" srcOrd="0" destOrd="1" presId="urn:microsoft.com/office/officeart/2005/8/layout/default"/>
    <dgm:cxn modelId="{0DE2B451-DB96-43BD-8C7D-380383BFCFBE}" srcId="{0CB03D52-89E0-43AF-9393-844DE2283916}" destId="{56D72168-4445-4FF0-A905-A33FE9D16993}" srcOrd="0" destOrd="0" parTransId="{237155E5-3075-4674-AAC5-2F689A907832}" sibTransId="{F46A6CF6-E6CD-4E86-8103-130DD6FD0252}"/>
    <dgm:cxn modelId="{1E8EDB52-1D26-4A0B-A653-39DD5C96DC20}" type="presOf" srcId="{5F88158F-7AE0-4075-BC88-E3FC66D6A639}" destId="{92188EC1-5AC8-4F2B-9F01-F333D2F2D167}" srcOrd="0" destOrd="1" presId="urn:microsoft.com/office/officeart/2005/8/layout/default"/>
    <dgm:cxn modelId="{5A0B585B-8BBC-4DEB-B394-47BC12C5E43D}" srcId="{91EB0969-0352-4C12-A1B7-15CF3CE4E801}" destId="{9182AD9E-2DE8-4B96-8F34-CB96BFD4EE2E}" srcOrd="5" destOrd="0" parTransId="{6D0045FD-01DA-4E03-ACF6-417C1C9E1E6A}" sibTransId="{1291A8BE-F40D-49D7-8763-B38A04245E55}"/>
    <dgm:cxn modelId="{E451AF64-E58D-4B26-BC04-4FB9B9CC1A4D}" type="presOf" srcId="{92CE5EBD-33FA-4F46-9C9D-D2CD3FF16632}" destId="{D5DE00C2-75D2-4FE5-9034-11D71CA95E83}" srcOrd="0" destOrd="1" presId="urn:microsoft.com/office/officeart/2005/8/layout/default"/>
    <dgm:cxn modelId="{68909A78-7940-4180-9929-D3FB604306E0}" srcId="{F73C8A38-2BD7-4E1B-81BF-35D06B012305}" destId="{6C2F4291-9F2D-476B-8BC9-1F6373D8DEC7}" srcOrd="0" destOrd="0" parTransId="{0C0F0F48-5BED-47E2-9438-A2FD8FDC27F0}" sibTransId="{098CB9F0-37C7-4DF3-80EB-87E82B1EC5F4}"/>
    <dgm:cxn modelId="{402D5F7A-1BA0-40AD-B239-04D857EC9535}" type="presOf" srcId="{64B8E189-F2C8-4A21-8CE1-64FE3F922659}" destId="{B73FB489-1C36-4757-A07C-D8401D9BDA75}" srcOrd="0" destOrd="0" presId="urn:microsoft.com/office/officeart/2005/8/layout/default"/>
    <dgm:cxn modelId="{CE24897C-E671-402F-B368-9E1210192D74}" type="presOf" srcId="{2B3CBD7A-7A6D-405F-A44B-549A2483B2BA}" destId="{B73FB489-1C36-4757-A07C-D8401D9BDA75}" srcOrd="0" destOrd="1" presId="urn:microsoft.com/office/officeart/2005/8/layout/default"/>
    <dgm:cxn modelId="{35EFD286-6403-4075-85F0-21113B0155E1}" type="presOf" srcId="{75EFDEFA-E5E5-450B-A677-8E4C26E52EB3}" destId="{87A21E76-04F3-4EAD-A1EB-D102FDD05872}" srcOrd="0" destOrd="0" presId="urn:microsoft.com/office/officeart/2005/8/layout/default"/>
    <dgm:cxn modelId="{E2E63E8C-E732-4B52-8F61-7AACEC1F1274}" type="presOf" srcId="{F146D311-B00F-430B-85F9-36DAA0454CD4}" destId="{1556D6F6-AC02-493F-86F7-46C6D1F94A45}" srcOrd="0" destOrd="1" presId="urn:microsoft.com/office/officeart/2005/8/layout/default"/>
    <dgm:cxn modelId="{F43A2C92-0B8C-4CAB-865E-B25BF4BD9B74}" srcId="{91EB0969-0352-4C12-A1B7-15CF3CE4E801}" destId="{4666A242-2A58-4663-B115-3BE0625783D1}" srcOrd="1" destOrd="0" parTransId="{6F2370ED-F574-48AE-84B9-CC5E21113132}" sibTransId="{3992216D-17A9-459F-9141-126A6C2A0112}"/>
    <dgm:cxn modelId="{C2210093-AE7B-4C57-9E61-DA0BE1DDE53D}" srcId="{91EB0969-0352-4C12-A1B7-15CF3CE4E801}" destId="{64B8E189-F2C8-4A21-8CE1-64FE3F922659}" srcOrd="7" destOrd="0" parTransId="{BD195C9D-1BA8-4A69-9718-08CFF0D8B851}" sibTransId="{FB69BC1C-1ECA-4F7F-A118-B38815C40474}"/>
    <dgm:cxn modelId="{AE1DDF9D-A3FE-4A82-B0DF-1A25ABC41BFA}" srcId="{91EB0969-0352-4C12-A1B7-15CF3CE4E801}" destId="{BF04C3F7-0AB1-4509-AFAC-7416096F677D}" srcOrd="4" destOrd="0" parTransId="{B6BBF9F6-3133-428E-BF7F-F51A1D58ABD9}" sibTransId="{5D7DD442-33EF-44B8-8BDC-39A5263B9142}"/>
    <dgm:cxn modelId="{D8F5A1AE-3072-497B-8147-85C36B210145}" type="presOf" srcId="{4666A242-2A58-4663-B115-3BE0625783D1}" destId="{060DC332-8A04-45A5-BA9A-D82286134D95}" srcOrd="0" destOrd="0" presId="urn:microsoft.com/office/officeart/2005/8/layout/default"/>
    <dgm:cxn modelId="{0FB818CB-F94A-49B1-8240-2900B504F0E1}" type="presOf" srcId="{3CF5A6E3-862D-481D-ADBC-E859A36221F5}" destId="{060DC332-8A04-45A5-BA9A-D82286134D95}" srcOrd="0" destOrd="1" presId="urn:microsoft.com/office/officeart/2005/8/layout/default"/>
    <dgm:cxn modelId="{03F717D7-0D59-470F-B3CB-FAFB92F87724}" type="presOf" srcId="{EC4E86C5-2A4A-4C43-B1E3-0758482281A2}" destId="{D5DE00C2-75D2-4FE5-9034-11D71CA95E83}" srcOrd="0" destOrd="0" presId="urn:microsoft.com/office/officeart/2005/8/layout/default"/>
    <dgm:cxn modelId="{79BCBED8-E9F0-4CFF-8865-11F405920CA5}" srcId="{75EFDEFA-E5E5-450B-A677-8E4C26E52EB3}" destId="{3C77B14A-CF71-493C-86C8-4939993BFC20}" srcOrd="0" destOrd="0" parTransId="{C793ACFB-2B0D-4228-BE21-3ED8519F4586}" sibTransId="{F9F60F89-515F-40AA-81CC-47AA95ED9481}"/>
    <dgm:cxn modelId="{83F18AE3-0DF7-4324-9F97-C59695FDF74B}" srcId="{91EB0969-0352-4C12-A1B7-15CF3CE4E801}" destId="{75EFDEFA-E5E5-450B-A677-8E4C26E52EB3}" srcOrd="8" destOrd="0" parTransId="{1EFC19CD-4AB4-4E51-9EE8-E9BC7C540632}" sibTransId="{35C8C92C-3E27-4DE0-9025-8022BB804D9B}"/>
    <dgm:cxn modelId="{1939ECEA-B43A-42FF-B895-B1553B9F216C}" type="presOf" srcId="{0CB03D52-89E0-43AF-9393-844DE2283916}" destId="{1F9B56CB-1627-44E1-9BFA-27F9E43CABAA}" srcOrd="0" destOrd="0" presId="urn:microsoft.com/office/officeart/2005/8/layout/default"/>
    <dgm:cxn modelId="{0115C0EC-C1A0-4662-9782-398494F87920}" srcId="{4666A242-2A58-4663-B115-3BE0625783D1}" destId="{3CF5A6E3-862D-481D-ADBC-E859A36221F5}" srcOrd="0" destOrd="0" parTransId="{6AF902E1-A361-4448-B8C6-0882B585FE8A}" sibTransId="{501D4683-8175-4174-8340-80D2627D2DA2}"/>
    <dgm:cxn modelId="{B7C9CFF8-736A-484F-9405-EAC282EE88AA}" srcId="{91EB0969-0352-4C12-A1B7-15CF3CE4E801}" destId="{0CB03D52-89E0-43AF-9393-844DE2283916}" srcOrd="6" destOrd="0" parTransId="{920A890C-8A5C-485F-97CE-C78B50000862}" sibTransId="{4436AFC4-6D7D-45E9-94A9-D78D631CFBB5}"/>
    <dgm:cxn modelId="{5A793118-46E4-4EE7-9188-EC25911742C3}" type="presParOf" srcId="{E5355AF8-15E5-4C23-A743-8347E3FAF7D3}" destId="{92188EC1-5AC8-4F2B-9F01-F333D2F2D167}" srcOrd="0" destOrd="0" presId="urn:microsoft.com/office/officeart/2005/8/layout/default"/>
    <dgm:cxn modelId="{40F32809-B618-4BDE-8003-104E7B5A1A8E}" type="presParOf" srcId="{E5355AF8-15E5-4C23-A743-8347E3FAF7D3}" destId="{B3C6F014-CEAF-47B0-BBCF-880B9199031B}" srcOrd="1" destOrd="0" presId="urn:microsoft.com/office/officeart/2005/8/layout/default"/>
    <dgm:cxn modelId="{77166E6A-A1CB-421F-BBD0-50CBA9B40D63}" type="presParOf" srcId="{E5355AF8-15E5-4C23-A743-8347E3FAF7D3}" destId="{060DC332-8A04-45A5-BA9A-D82286134D95}" srcOrd="2" destOrd="0" presId="urn:microsoft.com/office/officeart/2005/8/layout/default"/>
    <dgm:cxn modelId="{EA0751D9-89C3-4B17-B50D-BD6D4109B7A8}" type="presParOf" srcId="{E5355AF8-15E5-4C23-A743-8347E3FAF7D3}" destId="{017521A7-831E-4E05-8034-861CA31F3C58}" srcOrd="3" destOrd="0" presId="urn:microsoft.com/office/officeart/2005/8/layout/default"/>
    <dgm:cxn modelId="{A224DBA0-ADBC-43ED-AE67-9C488DDEE60D}" type="presParOf" srcId="{E5355AF8-15E5-4C23-A743-8347E3FAF7D3}" destId="{D5DE00C2-75D2-4FE5-9034-11D71CA95E83}" srcOrd="4" destOrd="0" presId="urn:microsoft.com/office/officeart/2005/8/layout/default"/>
    <dgm:cxn modelId="{809B2132-F728-4FA2-A44B-435AC11609EE}" type="presParOf" srcId="{E5355AF8-15E5-4C23-A743-8347E3FAF7D3}" destId="{462E10D8-17EC-4A81-AEEF-BA780AD91699}" srcOrd="5" destOrd="0" presId="urn:microsoft.com/office/officeart/2005/8/layout/default"/>
    <dgm:cxn modelId="{E47FBC5F-3FED-4EA1-8F15-B01FD64336F4}" type="presParOf" srcId="{E5355AF8-15E5-4C23-A743-8347E3FAF7D3}" destId="{FCAC60B4-95B4-4C2F-B33A-67E79CDAE07C}" srcOrd="6" destOrd="0" presId="urn:microsoft.com/office/officeart/2005/8/layout/default"/>
    <dgm:cxn modelId="{0F0F3F56-2186-470E-B837-5754C72CB7B6}" type="presParOf" srcId="{E5355AF8-15E5-4C23-A743-8347E3FAF7D3}" destId="{1D1DD70B-5539-4B3B-8F4A-5B78511F9D4B}" srcOrd="7" destOrd="0" presId="urn:microsoft.com/office/officeart/2005/8/layout/default"/>
    <dgm:cxn modelId="{0AF30610-1188-4903-ADE0-2014E9236982}" type="presParOf" srcId="{E5355AF8-15E5-4C23-A743-8347E3FAF7D3}" destId="{8200ADB9-220C-468E-8291-A38667D5AEB7}" srcOrd="8" destOrd="0" presId="urn:microsoft.com/office/officeart/2005/8/layout/default"/>
    <dgm:cxn modelId="{D5D62D03-3663-494E-9F55-FC5E07BD642C}" type="presParOf" srcId="{E5355AF8-15E5-4C23-A743-8347E3FAF7D3}" destId="{80E15E12-B616-4A74-82D7-ECD5FAE7E273}" srcOrd="9" destOrd="0" presId="urn:microsoft.com/office/officeart/2005/8/layout/default"/>
    <dgm:cxn modelId="{A2E4EE15-2CF0-425D-A861-7C837D3DC11E}" type="presParOf" srcId="{E5355AF8-15E5-4C23-A743-8347E3FAF7D3}" destId="{1556D6F6-AC02-493F-86F7-46C6D1F94A45}" srcOrd="10" destOrd="0" presId="urn:microsoft.com/office/officeart/2005/8/layout/default"/>
    <dgm:cxn modelId="{558AD257-C5AE-42A2-8155-6430D18FF548}" type="presParOf" srcId="{E5355AF8-15E5-4C23-A743-8347E3FAF7D3}" destId="{076A459F-8AC4-452D-8B55-D80EEE34A291}" srcOrd="11" destOrd="0" presId="urn:microsoft.com/office/officeart/2005/8/layout/default"/>
    <dgm:cxn modelId="{D0F80445-07F7-41AD-AA8B-9DBE7C4A7B71}" type="presParOf" srcId="{E5355AF8-15E5-4C23-A743-8347E3FAF7D3}" destId="{1F9B56CB-1627-44E1-9BFA-27F9E43CABAA}" srcOrd="12" destOrd="0" presId="urn:microsoft.com/office/officeart/2005/8/layout/default"/>
    <dgm:cxn modelId="{570649BB-98E1-4B1E-9E06-0DB865FB13BF}" type="presParOf" srcId="{E5355AF8-15E5-4C23-A743-8347E3FAF7D3}" destId="{DB8CCAD2-4990-46E6-84DF-596AC47DA9DE}" srcOrd="13" destOrd="0" presId="urn:microsoft.com/office/officeart/2005/8/layout/default"/>
    <dgm:cxn modelId="{2C333745-14FD-4656-B2E6-D2CE7057C15B}" type="presParOf" srcId="{E5355AF8-15E5-4C23-A743-8347E3FAF7D3}" destId="{B73FB489-1C36-4757-A07C-D8401D9BDA75}" srcOrd="14" destOrd="0" presId="urn:microsoft.com/office/officeart/2005/8/layout/default"/>
    <dgm:cxn modelId="{158A23D0-08FF-4C1A-98C9-0A6E164E40AB}" type="presParOf" srcId="{E5355AF8-15E5-4C23-A743-8347E3FAF7D3}" destId="{73DD0969-B0C8-4ADE-BF86-1B22D89B8616}" srcOrd="15" destOrd="0" presId="urn:microsoft.com/office/officeart/2005/8/layout/default"/>
    <dgm:cxn modelId="{14910E08-D3CE-4801-AA34-2DF078462060}" type="presParOf" srcId="{E5355AF8-15E5-4C23-A743-8347E3FAF7D3}" destId="{87A21E76-04F3-4EAD-A1EB-D102FDD05872}"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311AA43-845C-4B25-87CD-1BD07A12498F}" type="doc">
      <dgm:prSet loTypeId="urn:microsoft.com/office/officeart/2008/layout/PictureAccentBlocks" loCatId="picture" qsTypeId="urn:microsoft.com/office/officeart/2005/8/quickstyle/simple1" qsCatId="simple" csTypeId="urn:microsoft.com/office/officeart/2005/8/colors/accent1_2" csCatId="accent1" phldr="1"/>
      <dgm:spPr/>
      <dgm:t>
        <a:bodyPr/>
        <a:lstStyle/>
        <a:p>
          <a:endParaRPr lang="en-US"/>
        </a:p>
      </dgm:t>
    </dgm:pt>
    <dgm:pt modelId="{C3574A2D-19E0-42B8-A225-A4E4AA97464A}">
      <dgm:prSet phldrT="[Text]"/>
      <dgm:spPr/>
      <dgm:t>
        <a:bodyPr/>
        <a:lstStyle/>
        <a:p>
          <a:r>
            <a:rPr lang="en-US" dirty="0"/>
            <a:t>Tasks</a:t>
          </a:r>
        </a:p>
      </dgm:t>
    </dgm:pt>
    <dgm:pt modelId="{7DDCC384-5956-467A-B034-38EF6ED7956F}" type="parTrans" cxnId="{E4F5520A-D3C4-4D2F-9105-1663405B0DC3}">
      <dgm:prSet/>
      <dgm:spPr/>
      <dgm:t>
        <a:bodyPr/>
        <a:lstStyle/>
        <a:p>
          <a:endParaRPr lang="en-US"/>
        </a:p>
      </dgm:t>
    </dgm:pt>
    <dgm:pt modelId="{D68884D9-3DB3-4A7F-908D-9D8BEAF038A3}" type="sibTrans" cxnId="{E4F5520A-D3C4-4D2F-9105-1663405B0DC3}">
      <dgm:prSet/>
      <dgm:spPr/>
      <dgm:t>
        <a:bodyPr/>
        <a:lstStyle/>
        <a:p>
          <a:endParaRPr lang="en-US"/>
        </a:p>
      </dgm:t>
    </dgm:pt>
    <dgm:pt modelId="{34D4DCBB-DE7D-4578-B033-8CA9CBF393E4}">
      <dgm:prSet phldrT="[Text]"/>
      <dgm:spPr/>
      <dgm:t>
        <a:bodyPr/>
        <a:lstStyle/>
        <a:p>
          <a:r>
            <a:rPr lang="en-US" dirty="0"/>
            <a:t>Gas</a:t>
          </a:r>
        </a:p>
      </dgm:t>
    </dgm:pt>
    <dgm:pt modelId="{A67BB9C8-3180-4148-972A-C710301EEDEC}" type="parTrans" cxnId="{D93C38E6-BB72-4032-88EF-4F484DB59053}">
      <dgm:prSet/>
      <dgm:spPr/>
      <dgm:t>
        <a:bodyPr/>
        <a:lstStyle/>
        <a:p>
          <a:endParaRPr lang="en-US"/>
        </a:p>
      </dgm:t>
    </dgm:pt>
    <dgm:pt modelId="{F6480B74-6C30-4825-987A-BECA990BD500}" type="sibTrans" cxnId="{D93C38E6-BB72-4032-88EF-4F484DB59053}">
      <dgm:prSet/>
      <dgm:spPr/>
      <dgm:t>
        <a:bodyPr/>
        <a:lstStyle/>
        <a:p>
          <a:endParaRPr lang="en-US"/>
        </a:p>
      </dgm:t>
    </dgm:pt>
    <dgm:pt modelId="{43B6FF3E-CB07-4C5F-B769-EA401C17AC88}">
      <dgm:prSet phldrT="[Text]"/>
      <dgm:spPr/>
      <dgm:t>
        <a:bodyPr/>
        <a:lstStyle/>
        <a:p>
          <a:r>
            <a:rPr lang="en-US" dirty="0"/>
            <a:t>Class A</a:t>
          </a:r>
        </a:p>
      </dgm:t>
    </dgm:pt>
    <dgm:pt modelId="{3DBF006E-8149-442F-8A86-94769E46BBF2}" type="parTrans" cxnId="{D9B7DCB1-DF34-4808-93B8-590160A95EE8}">
      <dgm:prSet/>
      <dgm:spPr/>
      <dgm:t>
        <a:bodyPr/>
        <a:lstStyle/>
        <a:p>
          <a:endParaRPr lang="en-US"/>
        </a:p>
      </dgm:t>
    </dgm:pt>
    <dgm:pt modelId="{A4D6D287-62DF-49E7-AA6B-BFA88B6B8E6F}" type="sibTrans" cxnId="{D9B7DCB1-DF34-4808-93B8-590160A95EE8}">
      <dgm:prSet/>
      <dgm:spPr/>
      <dgm:t>
        <a:bodyPr/>
        <a:lstStyle/>
        <a:p>
          <a:endParaRPr lang="en-US"/>
        </a:p>
      </dgm:t>
    </dgm:pt>
    <dgm:pt modelId="{7B4CD2FC-99D2-4AE4-9D62-5BDE53915F99}" type="pres">
      <dgm:prSet presAssocID="{4311AA43-845C-4B25-87CD-1BD07A12498F}" presName="Name0" presStyleCnt="0">
        <dgm:presLayoutVars>
          <dgm:dir/>
        </dgm:presLayoutVars>
      </dgm:prSet>
      <dgm:spPr/>
    </dgm:pt>
    <dgm:pt modelId="{6EF7AFEF-BA06-4ED3-A7A0-1539B695F532}" type="pres">
      <dgm:prSet presAssocID="{C3574A2D-19E0-42B8-A225-A4E4AA97464A}" presName="composite" presStyleCnt="0"/>
      <dgm:spPr/>
    </dgm:pt>
    <dgm:pt modelId="{D9FF5334-B4CD-48FD-8FDF-CE4C522E2F1B}" type="pres">
      <dgm:prSet presAssocID="{C3574A2D-19E0-42B8-A225-A4E4AA97464A}" presName="Image" presStyleLbl="alignNode1" presStyleIdx="0" presStyleCnt="3"/>
      <dgm:spPr>
        <a:blipFill dpi="0" rotWithShape="1">
          <a:blip xmlns:r="http://schemas.openxmlformats.org/officeDocument/2006/relationships" r:embed="rId1"/>
          <a:srcRect/>
          <a:stretch>
            <a:fillRect l="-42800" t="-1503" r="800" b="1503"/>
          </a:stretch>
        </a:blipFill>
      </dgm:spPr>
    </dgm:pt>
    <dgm:pt modelId="{974C3175-7F1D-4044-B697-1D9CABF4C154}" type="pres">
      <dgm:prSet presAssocID="{C3574A2D-19E0-42B8-A225-A4E4AA97464A}" presName="Parent" presStyleLbl="revTx" presStyleIdx="0" presStyleCnt="3">
        <dgm:presLayoutVars>
          <dgm:bulletEnabled val="1"/>
        </dgm:presLayoutVars>
      </dgm:prSet>
      <dgm:spPr/>
    </dgm:pt>
    <dgm:pt modelId="{1DA3E375-1369-479B-82C9-D7C026427868}" type="pres">
      <dgm:prSet presAssocID="{D68884D9-3DB3-4A7F-908D-9D8BEAF038A3}" presName="sibTrans" presStyleCnt="0"/>
      <dgm:spPr/>
    </dgm:pt>
    <dgm:pt modelId="{7692A5BB-103D-4BC7-83F6-BF10CDE0CAEF}" type="pres">
      <dgm:prSet presAssocID="{34D4DCBB-DE7D-4578-B033-8CA9CBF393E4}" presName="composite" presStyleCnt="0"/>
      <dgm:spPr/>
    </dgm:pt>
    <dgm:pt modelId="{86FA3ADD-CE67-46ED-B3F1-DBF0C2E1DA83}" type="pres">
      <dgm:prSet presAssocID="{34D4DCBB-DE7D-4578-B033-8CA9CBF393E4}" presName="Image" presStyleLbl="alignNode1" presStyleIdx="1" presStyleCnt="3"/>
      <dgm:spPr>
        <a:blipFill rotWithShape="1">
          <a:blip xmlns:r="http://schemas.openxmlformats.org/officeDocument/2006/relationships" r:embed="rId2"/>
          <a:srcRect/>
          <a:stretch>
            <a:fillRect l="-1000" r="-1000"/>
          </a:stretch>
        </a:blipFill>
      </dgm:spPr>
    </dgm:pt>
    <dgm:pt modelId="{04A5B411-5AB8-49F3-A354-F411C61F03BD}" type="pres">
      <dgm:prSet presAssocID="{34D4DCBB-DE7D-4578-B033-8CA9CBF393E4}" presName="Parent" presStyleLbl="revTx" presStyleIdx="1" presStyleCnt="3">
        <dgm:presLayoutVars>
          <dgm:bulletEnabled val="1"/>
        </dgm:presLayoutVars>
      </dgm:prSet>
      <dgm:spPr/>
    </dgm:pt>
    <dgm:pt modelId="{6A9D9BD3-5E39-4A89-B01D-91B85D1FFD29}" type="pres">
      <dgm:prSet presAssocID="{F6480B74-6C30-4825-987A-BECA990BD500}" presName="sibTrans" presStyleCnt="0"/>
      <dgm:spPr/>
    </dgm:pt>
    <dgm:pt modelId="{F367EAEE-8F64-429C-8D60-BA74D8BFD507}" type="pres">
      <dgm:prSet presAssocID="{43B6FF3E-CB07-4C5F-B769-EA401C17AC88}" presName="composite" presStyleCnt="0"/>
      <dgm:spPr/>
    </dgm:pt>
    <dgm:pt modelId="{E139349C-C4EB-47B4-A504-697C6AC85A99}" type="pres">
      <dgm:prSet presAssocID="{43B6FF3E-CB07-4C5F-B769-EA401C17AC88}" presName="Image" presStyleLbl="alignNode1" presStyleIdx="2" presStyleCnt="3"/>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dgm:spPr>
    </dgm:pt>
    <dgm:pt modelId="{D10BCF6C-363B-4129-AE2F-E25F9B416864}" type="pres">
      <dgm:prSet presAssocID="{43B6FF3E-CB07-4C5F-B769-EA401C17AC88}" presName="Parent" presStyleLbl="revTx" presStyleIdx="2" presStyleCnt="3">
        <dgm:presLayoutVars>
          <dgm:bulletEnabled val="1"/>
        </dgm:presLayoutVars>
      </dgm:prSet>
      <dgm:spPr/>
    </dgm:pt>
  </dgm:ptLst>
  <dgm:cxnLst>
    <dgm:cxn modelId="{E4F5520A-D3C4-4D2F-9105-1663405B0DC3}" srcId="{4311AA43-845C-4B25-87CD-1BD07A12498F}" destId="{C3574A2D-19E0-42B8-A225-A4E4AA97464A}" srcOrd="0" destOrd="0" parTransId="{7DDCC384-5956-467A-B034-38EF6ED7956F}" sibTransId="{D68884D9-3DB3-4A7F-908D-9D8BEAF038A3}"/>
    <dgm:cxn modelId="{4C062529-183E-49C6-950C-7077C6EDD85F}" type="presOf" srcId="{C3574A2D-19E0-42B8-A225-A4E4AA97464A}" destId="{974C3175-7F1D-4044-B697-1D9CABF4C154}" srcOrd="0" destOrd="0" presId="urn:microsoft.com/office/officeart/2008/layout/PictureAccentBlocks"/>
    <dgm:cxn modelId="{72EC505C-3E66-4860-91F1-74A0DA47EC21}" type="presOf" srcId="{43B6FF3E-CB07-4C5F-B769-EA401C17AC88}" destId="{D10BCF6C-363B-4129-AE2F-E25F9B416864}" srcOrd="0" destOrd="0" presId="urn:microsoft.com/office/officeart/2008/layout/PictureAccentBlocks"/>
    <dgm:cxn modelId="{206AA783-0A1A-4C14-A372-0CBECE55D02B}" type="presOf" srcId="{4311AA43-845C-4B25-87CD-1BD07A12498F}" destId="{7B4CD2FC-99D2-4AE4-9D62-5BDE53915F99}" srcOrd="0" destOrd="0" presId="urn:microsoft.com/office/officeart/2008/layout/PictureAccentBlocks"/>
    <dgm:cxn modelId="{186B9695-6AD0-4D7B-99B4-D69504898B9E}" type="presOf" srcId="{34D4DCBB-DE7D-4578-B033-8CA9CBF393E4}" destId="{04A5B411-5AB8-49F3-A354-F411C61F03BD}" srcOrd="0" destOrd="0" presId="urn:microsoft.com/office/officeart/2008/layout/PictureAccentBlocks"/>
    <dgm:cxn modelId="{D9B7DCB1-DF34-4808-93B8-590160A95EE8}" srcId="{4311AA43-845C-4B25-87CD-1BD07A12498F}" destId="{43B6FF3E-CB07-4C5F-B769-EA401C17AC88}" srcOrd="2" destOrd="0" parTransId="{3DBF006E-8149-442F-8A86-94769E46BBF2}" sibTransId="{A4D6D287-62DF-49E7-AA6B-BFA88B6B8E6F}"/>
    <dgm:cxn modelId="{D93C38E6-BB72-4032-88EF-4F484DB59053}" srcId="{4311AA43-845C-4B25-87CD-1BD07A12498F}" destId="{34D4DCBB-DE7D-4578-B033-8CA9CBF393E4}" srcOrd="1" destOrd="0" parTransId="{A67BB9C8-3180-4148-972A-C710301EEDEC}" sibTransId="{F6480B74-6C30-4825-987A-BECA990BD500}"/>
    <dgm:cxn modelId="{E23E123F-990A-4CFE-936B-3EDD03E5F869}" type="presParOf" srcId="{7B4CD2FC-99D2-4AE4-9D62-5BDE53915F99}" destId="{6EF7AFEF-BA06-4ED3-A7A0-1539B695F532}" srcOrd="0" destOrd="0" presId="urn:microsoft.com/office/officeart/2008/layout/PictureAccentBlocks"/>
    <dgm:cxn modelId="{C5B95CE3-F0A8-4EA3-A8F1-6F106FC937F0}" type="presParOf" srcId="{6EF7AFEF-BA06-4ED3-A7A0-1539B695F532}" destId="{D9FF5334-B4CD-48FD-8FDF-CE4C522E2F1B}" srcOrd="0" destOrd="0" presId="urn:microsoft.com/office/officeart/2008/layout/PictureAccentBlocks"/>
    <dgm:cxn modelId="{EE246311-FEC6-412D-9A29-10C37EC71F2A}" type="presParOf" srcId="{6EF7AFEF-BA06-4ED3-A7A0-1539B695F532}" destId="{974C3175-7F1D-4044-B697-1D9CABF4C154}" srcOrd="1" destOrd="0" presId="urn:microsoft.com/office/officeart/2008/layout/PictureAccentBlocks"/>
    <dgm:cxn modelId="{EDBFD60F-3126-4171-911E-D229D710399C}" type="presParOf" srcId="{7B4CD2FC-99D2-4AE4-9D62-5BDE53915F99}" destId="{1DA3E375-1369-479B-82C9-D7C026427868}" srcOrd="1" destOrd="0" presId="urn:microsoft.com/office/officeart/2008/layout/PictureAccentBlocks"/>
    <dgm:cxn modelId="{3FE6C771-4B70-4DC2-8CBD-70D94E7B691F}" type="presParOf" srcId="{7B4CD2FC-99D2-4AE4-9D62-5BDE53915F99}" destId="{7692A5BB-103D-4BC7-83F6-BF10CDE0CAEF}" srcOrd="2" destOrd="0" presId="urn:microsoft.com/office/officeart/2008/layout/PictureAccentBlocks"/>
    <dgm:cxn modelId="{C9ACFC65-9C57-4F4B-8E58-4336575D6BA5}" type="presParOf" srcId="{7692A5BB-103D-4BC7-83F6-BF10CDE0CAEF}" destId="{86FA3ADD-CE67-46ED-B3F1-DBF0C2E1DA83}" srcOrd="0" destOrd="0" presId="urn:microsoft.com/office/officeart/2008/layout/PictureAccentBlocks"/>
    <dgm:cxn modelId="{CE3639E7-5147-4154-B1F0-741221745E76}" type="presParOf" srcId="{7692A5BB-103D-4BC7-83F6-BF10CDE0CAEF}" destId="{04A5B411-5AB8-49F3-A354-F411C61F03BD}" srcOrd="1" destOrd="0" presId="urn:microsoft.com/office/officeart/2008/layout/PictureAccentBlocks"/>
    <dgm:cxn modelId="{A0DD964D-8DF3-4797-B190-5BEDD150E358}" type="presParOf" srcId="{7B4CD2FC-99D2-4AE4-9D62-5BDE53915F99}" destId="{6A9D9BD3-5E39-4A89-B01D-91B85D1FFD29}" srcOrd="3" destOrd="0" presId="urn:microsoft.com/office/officeart/2008/layout/PictureAccentBlocks"/>
    <dgm:cxn modelId="{B8A9BF06-59C1-43ED-B311-9BA6A11DC900}" type="presParOf" srcId="{7B4CD2FC-99D2-4AE4-9D62-5BDE53915F99}" destId="{F367EAEE-8F64-429C-8D60-BA74D8BFD507}" srcOrd="4" destOrd="0" presId="urn:microsoft.com/office/officeart/2008/layout/PictureAccentBlocks"/>
    <dgm:cxn modelId="{63D781FF-9AB3-4A6D-AD21-905756891A51}" type="presParOf" srcId="{F367EAEE-8F64-429C-8D60-BA74D8BFD507}" destId="{E139349C-C4EB-47B4-A504-697C6AC85A99}" srcOrd="0" destOrd="0" presId="urn:microsoft.com/office/officeart/2008/layout/PictureAccentBlocks"/>
    <dgm:cxn modelId="{D65430DB-0B9E-4B68-B14B-DA1908CB0CB7}" type="presParOf" srcId="{F367EAEE-8F64-429C-8D60-BA74D8BFD507}" destId="{D10BCF6C-363B-4129-AE2F-E25F9B416864}" srcOrd="1" destOrd="0" presId="urn:microsoft.com/office/officeart/2008/layout/PictureAccent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E781AB0-2131-4AFF-A5EE-50913978BF31}"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F54AC9B-7172-4766-B474-F86616A23D87}">
      <dgm:prSet/>
      <dgm:spPr/>
      <dgm:t>
        <a:bodyPr/>
        <a:lstStyle/>
        <a:p>
          <a:pPr>
            <a:defRPr cap="all"/>
          </a:pPr>
          <a:r>
            <a:rPr lang="en-US"/>
            <a:t>Have a complete written plan</a:t>
          </a:r>
        </a:p>
      </dgm:t>
    </dgm:pt>
    <dgm:pt modelId="{1F3ED594-0F40-4F14-A18C-31CABB2EECA1}" type="parTrans" cxnId="{69D1D476-CBAA-490C-9E58-375493FDB492}">
      <dgm:prSet/>
      <dgm:spPr/>
      <dgm:t>
        <a:bodyPr/>
        <a:lstStyle/>
        <a:p>
          <a:endParaRPr lang="en-US"/>
        </a:p>
      </dgm:t>
    </dgm:pt>
    <dgm:pt modelId="{2F0CABAB-55A5-4A73-8BF2-B0687C3D31BF}" type="sibTrans" cxnId="{69D1D476-CBAA-490C-9E58-375493FDB492}">
      <dgm:prSet/>
      <dgm:spPr/>
      <dgm:t>
        <a:bodyPr/>
        <a:lstStyle/>
        <a:p>
          <a:endParaRPr lang="en-US"/>
        </a:p>
      </dgm:t>
    </dgm:pt>
    <dgm:pt modelId="{C214BC52-5252-4AB9-B94B-0087EF1A265F}">
      <dgm:prSet/>
      <dgm:spPr/>
      <dgm:t>
        <a:bodyPr/>
        <a:lstStyle/>
        <a:p>
          <a:pPr>
            <a:defRPr cap="all"/>
          </a:pPr>
          <a:r>
            <a:rPr lang="en-US"/>
            <a:t>Make sure the evaluation questions cover the objective (goal)</a:t>
          </a:r>
        </a:p>
      </dgm:t>
    </dgm:pt>
    <dgm:pt modelId="{5D96FE96-2EC4-4C6F-83E0-E5E9AFF3C307}" type="parTrans" cxnId="{9C6B71C7-0423-4621-849F-786077C5FBDA}">
      <dgm:prSet/>
      <dgm:spPr/>
      <dgm:t>
        <a:bodyPr/>
        <a:lstStyle/>
        <a:p>
          <a:endParaRPr lang="en-US"/>
        </a:p>
      </dgm:t>
    </dgm:pt>
    <dgm:pt modelId="{1BF6C18F-E736-4E3C-85FD-3CC0758BD85D}" type="sibTrans" cxnId="{9C6B71C7-0423-4621-849F-786077C5FBDA}">
      <dgm:prSet/>
      <dgm:spPr/>
      <dgm:t>
        <a:bodyPr/>
        <a:lstStyle/>
        <a:p>
          <a:endParaRPr lang="en-US"/>
        </a:p>
      </dgm:t>
    </dgm:pt>
    <dgm:pt modelId="{DEDA1BB2-D336-4A12-A60E-CC85D61059FD}">
      <dgm:prSet/>
      <dgm:spPr/>
      <dgm:t>
        <a:bodyPr/>
        <a:lstStyle/>
        <a:p>
          <a:pPr>
            <a:defRPr cap="all"/>
          </a:pPr>
          <a:r>
            <a:rPr lang="en-US"/>
            <a:t>Ensure there is a way to capture member comments</a:t>
          </a:r>
        </a:p>
      </dgm:t>
    </dgm:pt>
    <dgm:pt modelId="{681E4946-C644-48BB-8220-569A8EC001B6}" type="parTrans" cxnId="{D1E6D7EB-BE1D-49E0-A274-B41ECC916040}">
      <dgm:prSet/>
      <dgm:spPr/>
      <dgm:t>
        <a:bodyPr/>
        <a:lstStyle/>
        <a:p>
          <a:endParaRPr lang="en-US"/>
        </a:p>
      </dgm:t>
    </dgm:pt>
    <dgm:pt modelId="{48F4DFB0-195B-4509-9F0C-05E5501AC47C}" type="sibTrans" cxnId="{D1E6D7EB-BE1D-49E0-A274-B41ECC916040}">
      <dgm:prSet/>
      <dgm:spPr/>
      <dgm:t>
        <a:bodyPr/>
        <a:lstStyle/>
        <a:p>
          <a:endParaRPr lang="en-US"/>
        </a:p>
      </dgm:t>
    </dgm:pt>
    <dgm:pt modelId="{83981269-DB3F-4513-8C99-1E918E03BEBF}">
      <dgm:prSet/>
      <dgm:spPr/>
      <dgm:t>
        <a:bodyPr/>
        <a:lstStyle/>
        <a:p>
          <a:pPr>
            <a:defRPr cap="all"/>
          </a:pPr>
          <a:r>
            <a:rPr lang="en-US"/>
            <a:t>Try to choose members dedicated to job, open minded, and willing to learn and work</a:t>
          </a:r>
        </a:p>
      </dgm:t>
    </dgm:pt>
    <dgm:pt modelId="{DA048CE0-DB00-4F88-896E-84C8C61E747D}" type="parTrans" cxnId="{F5F15DE7-98FF-495A-BF84-796047696C8D}">
      <dgm:prSet/>
      <dgm:spPr/>
      <dgm:t>
        <a:bodyPr/>
        <a:lstStyle/>
        <a:p>
          <a:endParaRPr lang="en-US"/>
        </a:p>
      </dgm:t>
    </dgm:pt>
    <dgm:pt modelId="{A0184B4C-597A-44A8-87E8-C2D487B9E608}" type="sibTrans" cxnId="{F5F15DE7-98FF-495A-BF84-796047696C8D}">
      <dgm:prSet/>
      <dgm:spPr/>
      <dgm:t>
        <a:bodyPr/>
        <a:lstStyle/>
        <a:p>
          <a:endParaRPr lang="en-US"/>
        </a:p>
      </dgm:t>
    </dgm:pt>
    <dgm:pt modelId="{F96AC9A5-A3BC-4667-95B5-C4E05F2E0DDF}">
      <dgm:prSet/>
      <dgm:spPr/>
      <dgm:t>
        <a:bodyPr/>
        <a:lstStyle/>
        <a:p>
          <a:pPr>
            <a:defRPr cap="all"/>
          </a:pPr>
          <a:r>
            <a:rPr lang="en-US"/>
            <a:t>Have a “safety” system in place to continually monitor progress</a:t>
          </a:r>
        </a:p>
      </dgm:t>
    </dgm:pt>
    <dgm:pt modelId="{077B19BE-3437-49F9-97A9-6F76BCB1823E}" type="parTrans" cxnId="{F49D856E-47E1-4033-BAF5-CAE1FE5A99A7}">
      <dgm:prSet/>
      <dgm:spPr/>
      <dgm:t>
        <a:bodyPr/>
        <a:lstStyle/>
        <a:p>
          <a:endParaRPr lang="en-US"/>
        </a:p>
      </dgm:t>
    </dgm:pt>
    <dgm:pt modelId="{89E207E1-8805-427B-BF73-8131D11E2C44}" type="sibTrans" cxnId="{F49D856E-47E1-4033-BAF5-CAE1FE5A99A7}">
      <dgm:prSet/>
      <dgm:spPr/>
      <dgm:t>
        <a:bodyPr/>
        <a:lstStyle/>
        <a:p>
          <a:endParaRPr lang="en-US"/>
        </a:p>
      </dgm:t>
    </dgm:pt>
    <dgm:pt modelId="{4C623F34-B54A-4FF6-907A-D85A656284EB}">
      <dgm:prSet/>
      <dgm:spPr/>
      <dgm:t>
        <a:bodyPr/>
        <a:lstStyle/>
        <a:p>
          <a:pPr>
            <a:defRPr cap="all"/>
          </a:pPr>
          <a:r>
            <a:rPr lang="en-US" dirty="0"/>
            <a:t>Engage the line firefighters of all ranks and experience in the as many aspects of the process as possible (they’re the ones that use it!)</a:t>
          </a:r>
        </a:p>
      </dgm:t>
    </dgm:pt>
    <dgm:pt modelId="{0BCFD3F4-7AC5-4625-B766-F1F900FE0C3D}" type="parTrans" cxnId="{8C9CF35A-3E43-4F1C-85C9-868D1B5A2D8A}">
      <dgm:prSet/>
      <dgm:spPr/>
      <dgm:t>
        <a:bodyPr/>
        <a:lstStyle/>
        <a:p>
          <a:endParaRPr lang="en-US"/>
        </a:p>
      </dgm:t>
    </dgm:pt>
    <dgm:pt modelId="{35C0115B-E46A-44EF-B056-174673463630}" type="sibTrans" cxnId="{8C9CF35A-3E43-4F1C-85C9-868D1B5A2D8A}">
      <dgm:prSet/>
      <dgm:spPr/>
      <dgm:t>
        <a:bodyPr/>
        <a:lstStyle/>
        <a:p>
          <a:endParaRPr lang="en-US"/>
        </a:p>
      </dgm:t>
    </dgm:pt>
    <dgm:pt modelId="{1B513C74-90DD-4F3C-8292-270CB360C079}">
      <dgm:prSet/>
      <dgm:spPr/>
      <dgm:t>
        <a:bodyPr/>
        <a:lstStyle/>
        <a:p>
          <a:pPr>
            <a:defRPr cap="all"/>
          </a:pPr>
          <a:r>
            <a:rPr lang="en-US"/>
            <a:t>Differentiate the “trial gear” from current gear so that even non-evaluators can see it and ask questions and/or give input</a:t>
          </a:r>
        </a:p>
      </dgm:t>
    </dgm:pt>
    <dgm:pt modelId="{C9A67F09-8E99-490C-9906-B474CB2E0386}" type="parTrans" cxnId="{BD780886-CAD9-44D0-BAC5-1D4A0693A19E}">
      <dgm:prSet/>
      <dgm:spPr/>
      <dgm:t>
        <a:bodyPr/>
        <a:lstStyle/>
        <a:p>
          <a:endParaRPr lang="en-US"/>
        </a:p>
      </dgm:t>
    </dgm:pt>
    <dgm:pt modelId="{8A15E37F-C8A0-42C5-95BF-28230039DE1A}" type="sibTrans" cxnId="{BD780886-CAD9-44D0-BAC5-1D4A0693A19E}">
      <dgm:prSet/>
      <dgm:spPr/>
      <dgm:t>
        <a:bodyPr/>
        <a:lstStyle/>
        <a:p>
          <a:endParaRPr lang="en-US"/>
        </a:p>
      </dgm:t>
    </dgm:pt>
    <dgm:pt modelId="{6B956721-DD6F-47A3-9560-9FB1936B7AB0}" type="pres">
      <dgm:prSet presAssocID="{BE781AB0-2131-4AFF-A5EE-50913978BF31}" presName="root" presStyleCnt="0">
        <dgm:presLayoutVars>
          <dgm:dir/>
          <dgm:resizeHandles val="exact"/>
        </dgm:presLayoutVars>
      </dgm:prSet>
      <dgm:spPr/>
    </dgm:pt>
    <dgm:pt modelId="{BB9EF9BC-9CC2-4522-8B14-042C310FDFA4}" type="pres">
      <dgm:prSet presAssocID="{5F54AC9B-7172-4766-B474-F86616A23D87}" presName="compNode" presStyleCnt="0"/>
      <dgm:spPr/>
    </dgm:pt>
    <dgm:pt modelId="{3B5837F0-A543-49E2-B3BA-5A67EC5A1BC6}" type="pres">
      <dgm:prSet presAssocID="{5F54AC9B-7172-4766-B474-F86616A23D87}" presName="iconBgRect" presStyleLbl="bgShp" presStyleIdx="0" presStyleCnt="7"/>
      <dgm:spPr>
        <a:prstGeom prst="round2DiagRect">
          <a:avLst>
            <a:gd name="adj1" fmla="val 29727"/>
            <a:gd name="adj2" fmla="val 0"/>
          </a:avLst>
        </a:prstGeom>
      </dgm:spPr>
    </dgm:pt>
    <dgm:pt modelId="{23234175-AEE1-453A-BF1F-DA834C151556}" type="pres">
      <dgm:prSet presAssocID="{5F54AC9B-7172-4766-B474-F86616A23D87}"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2D33A084-B248-47BD-9DA5-752D0C65BD73}" type="pres">
      <dgm:prSet presAssocID="{5F54AC9B-7172-4766-B474-F86616A23D87}" presName="spaceRect" presStyleCnt="0"/>
      <dgm:spPr/>
    </dgm:pt>
    <dgm:pt modelId="{57593597-AD4E-48EA-AE3A-77C9E4212605}" type="pres">
      <dgm:prSet presAssocID="{5F54AC9B-7172-4766-B474-F86616A23D87}" presName="textRect" presStyleLbl="revTx" presStyleIdx="0" presStyleCnt="7">
        <dgm:presLayoutVars>
          <dgm:chMax val="1"/>
          <dgm:chPref val="1"/>
        </dgm:presLayoutVars>
      </dgm:prSet>
      <dgm:spPr/>
    </dgm:pt>
    <dgm:pt modelId="{B2392DBB-3EBB-4EF0-B0DA-2D7553567FA9}" type="pres">
      <dgm:prSet presAssocID="{2F0CABAB-55A5-4A73-8BF2-B0687C3D31BF}" presName="sibTrans" presStyleCnt="0"/>
      <dgm:spPr/>
    </dgm:pt>
    <dgm:pt modelId="{CCC614DF-7135-4BE3-8B2C-BCA3058F078B}" type="pres">
      <dgm:prSet presAssocID="{C214BC52-5252-4AB9-B94B-0087EF1A265F}" presName="compNode" presStyleCnt="0"/>
      <dgm:spPr/>
    </dgm:pt>
    <dgm:pt modelId="{ABE92489-6DFD-4FF3-AABC-6604BAB405BA}" type="pres">
      <dgm:prSet presAssocID="{C214BC52-5252-4AB9-B94B-0087EF1A265F}" presName="iconBgRect" presStyleLbl="bgShp" presStyleIdx="1" presStyleCnt="7"/>
      <dgm:spPr>
        <a:prstGeom prst="round2DiagRect">
          <a:avLst>
            <a:gd name="adj1" fmla="val 29727"/>
            <a:gd name="adj2" fmla="val 0"/>
          </a:avLst>
        </a:prstGeom>
      </dgm:spPr>
    </dgm:pt>
    <dgm:pt modelId="{A078CB3C-39BB-45D8-8927-A9C835A69DAA}" type="pres">
      <dgm:prSet presAssocID="{C214BC52-5252-4AB9-B94B-0087EF1A265F}"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llseye"/>
        </a:ext>
      </dgm:extLst>
    </dgm:pt>
    <dgm:pt modelId="{EDF44D7B-F4F2-4D90-A4F6-F7479BAD405B}" type="pres">
      <dgm:prSet presAssocID="{C214BC52-5252-4AB9-B94B-0087EF1A265F}" presName="spaceRect" presStyleCnt="0"/>
      <dgm:spPr/>
    </dgm:pt>
    <dgm:pt modelId="{F7898319-50A6-4973-B725-EA01F86E21A5}" type="pres">
      <dgm:prSet presAssocID="{C214BC52-5252-4AB9-B94B-0087EF1A265F}" presName="textRect" presStyleLbl="revTx" presStyleIdx="1" presStyleCnt="7">
        <dgm:presLayoutVars>
          <dgm:chMax val="1"/>
          <dgm:chPref val="1"/>
        </dgm:presLayoutVars>
      </dgm:prSet>
      <dgm:spPr/>
    </dgm:pt>
    <dgm:pt modelId="{BA71AECD-C927-4AF7-847B-C2266AFCBEF4}" type="pres">
      <dgm:prSet presAssocID="{1BF6C18F-E736-4E3C-85FD-3CC0758BD85D}" presName="sibTrans" presStyleCnt="0"/>
      <dgm:spPr/>
    </dgm:pt>
    <dgm:pt modelId="{CDE8BF1A-7EDE-4264-A9A4-F745B6E7AC2B}" type="pres">
      <dgm:prSet presAssocID="{DEDA1BB2-D336-4A12-A60E-CC85D61059FD}" presName="compNode" presStyleCnt="0"/>
      <dgm:spPr/>
    </dgm:pt>
    <dgm:pt modelId="{B35EDEB3-AF1E-4918-8AA1-58DF82463B33}" type="pres">
      <dgm:prSet presAssocID="{DEDA1BB2-D336-4A12-A60E-CC85D61059FD}" presName="iconBgRect" presStyleLbl="bgShp" presStyleIdx="2" presStyleCnt="7"/>
      <dgm:spPr>
        <a:prstGeom prst="round2DiagRect">
          <a:avLst>
            <a:gd name="adj1" fmla="val 29727"/>
            <a:gd name="adj2" fmla="val 0"/>
          </a:avLst>
        </a:prstGeom>
      </dgm:spPr>
    </dgm:pt>
    <dgm:pt modelId="{F653FE70-2047-4B14-8C78-A4D9DEB18158}" type="pres">
      <dgm:prSet presAssocID="{DEDA1BB2-D336-4A12-A60E-CC85D61059FD}"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1A42E3F1-4F5E-491C-A329-D9601E8CA5B1}" type="pres">
      <dgm:prSet presAssocID="{DEDA1BB2-D336-4A12-A60E-CC85D61059FD}" presName="spaceRect" presStyleCnt="0"/>
      <dgm:spPr/>
    </dgm:pt>
    <dgm:pt modelId="{72B3C237-329D-4162-A5F1-5E8648ABE3C3}" type="pres">
      <dgm:prSet presAssocID="{DEDA1BB2-D336-4A12-A60E-CC85D61059FD}" presName="textRect" presStyleLbl="revTx" presStyleIdx="2" presStyleCnt="7">
        <dgm:presLayoutVars>
          <dgm:chMax val="1"/>
          <dgm:chPref val="1"/>
        </dgm:presLayoutVars>
      </dgm:prSet>
      <dgm:spPr/>
    </dgm:pt>
    <dgm:pt modelId="{E95C311A-AABE-40C6-867D-66BDED0A79CC}" type="pres">
      <dgm:prSet presAssocID="{48F4DFB0-195B-4509-9F0C-05E5501AC47C}" presName="sibTrans" presStyleCnt="0"/>
      <dgm:spPr/>
    </dgm:pt>
    <dgm:pt modelId="{1C58EB91-45FF-4B4A-91E2-56A516E33DF0}" type="pres">
      <dgm:prSet presAssocID="{83981269-DB3F-4513-8C99-1E918E03BEBF}" presName="compNode" presStyleCnt="0"/>
      <dgm:spPr/>
    </dgm:pt>
    <dgm:pt modelId="{ABD2D568-4217-4E8C-8570-2A626854FECE}" type="pres">
      <dgm:prSet presAssocID="{83981269-DB3F-4513-8C99-1E918E03BEBF}" presName="iconBgRect" presStyleLbl="bgShp" presStyleIdx="3" presStyleCnt="7"/>
      <dgm:spPr>
        <a:prstGeom prst="round2DiagRect">
          <a:avLst>
            <a:gd name="adj1" fmla="val 29727"/>
            <a:gd name="adj2" fmla="val 0"/>
          </a:avLst>
        </a:prstGeom>
      </dgm:spPr>
    </dgm:pt>
    <dgm:pt modelId="{E2AE50FF-49D9-472B-A2D9-49FA98EC6CAB}" type="pres">
      <dgm:prSet presAssocID="{83981269-DB3F-4513-8C99-1E918E03BEBF}"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Success"/>
        </a:ext>
      </dgm:extLst>
    </dgm:pt>
    <dgm:pt modelId="{0C9B090D-2BDB-489A-BA22-45DEDA024D1B}" type="pres">
      <dgm:prSet presAssocID="{83981269-DB3F-4513-8C99-1E918E03BEBF}" presName="spaceRect" presStyleCnt="0"/>
      <dgm:spPr/>
    </dgm:pt>
    <dgm:pt modelId="{FC00138A-0B5B-4719-B005-901D4926DDC4}" type="pres">
      <dgm:prSet presAssocID="{83981269-DB3F-4513-8C99-1E918E03BEBF}" presName="textRect" presStyleLbl="revTx" presStyleIdx="3" presStyleCnt="7">
        <dgm:presLayoutVars>
          <dgm:chMax val="1"/>
          <dgm:chPref val="1"/>
        </dgm:presLayoutVars>
      </dgm:prSet>
      <dgm:spPr/>
    </dgm:pt>
    <dgm:pt modelId="{9F009AD2-B144-4C98-8FEC-A74F95DC71D7}" type="pres">
      <dgm:prSet presAssocID="{A0184B4C-597A-44A8-87E8-C2D487B9E608}" presName="sibTrans" presStyleCnt="0"/>
      <dgm:spPr/>
    </dgm:pt>
    <dgm:pt modelId="{739A5F2B-2AA2-47AB-A063-1D3F1F96F2B0}" type="pres">
      <dgm:prSet presAssocID="{F96AC9A5-A3BC-4667-95B5-C4E05F2E0DDF}" presName="compNode" presStyleCnt="0"/>
      <dgm:spPr/>
    </dgm:pt>
    <dgm:pt modelId="{B36097E4-C210-4A89-A50B-E061430C3704}" type="pres">
      <dgm:prSet presAssocID="{F96AC9A5-A3BC-4667-95B5-C4E05F2E0DDF}" presName="iconBgRect" presStyleLbl="bgShp" presStyleIdx="4" presStyleCnt="7"/>
      <dgm:spPr>
        <a:prstGeom prst="round2DiagRect">
          <a:avLst>
            <a:gd name="adj1" fmla="val 29727"/>
            <a:gd name="adj2" fmla="val 0"/>
          </a:avLst>
        </a:prstGeom>
      </dgm:spPr>
    </dgm:pt>
    <dgm:pt modelId="{88B16274-BFF3-4319-8533-229A4F36376C}" type="pres">
      <dgm:prSet presAssocID="{F96AC9A5-A3BC-4667-95B5-C4E05F2E0DDF}"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rocessor"/>
        </a:ext>
      </dgm:extLst>
    </dgm:pt>
    <dgm:pt modelId="{4573A56F-9AE7-4299-B9AF-ABCC4921E9C7}" type="pres">
      <dgm:prSet presAssocID="{F96AC9A5-A3BC-4667-95B5-C4E05F2E0DDF}" presName="spaceRect" presStyleCnt="0"/>
      <dgm:spPr/>
    </dgm:pt>
    <dgm:pt modelId="{AEA9C9ED-98B4-4674-A6E9-AA4150A7DFF6}" type="pres">
      <dgm:prSet presAssocID="{F96AC9A5-A3BC-4667-95B5-C4E05F2E0DDF}" presName="textRect" presStyleLbl="revTx" presStyleIdx="4" presStyleCnt="7">
        <dgm:presLayoutVars>
          <dgm:chMax val="1"/>
          <dgm:chPref val="1"/>
        </dgm:presLayoutVars>
      </dgm:prSet>
      <dgm:spPr/>
    </dgm:pt>
    <dgm:pt modelId="{70BA5452-1DDB-4C9B-89A5-DCA6BB5FF713}" type="pres">
      <dgm:prSet presAssocID="{89E207E1-8805-427B-BF73-8131D11E2C44}" presName="sibTrans" presStyleCnt="0"/>
      <dgm:spPr/>
    </dgm:pt>
    <dgm:pt modelId="{67685CAB-5E48-49BC-8441-719DA7B24537}" type="pres">
      <dgm:prSet presAssocID="{4C623F34-B54A-4FF6-907A-D85A656284EB}" presName="compNode" presStyleCnt="0"/>
      <dgm:spPr/>
    </dgm:pt>
    <dgm:pt modelId="{C79CED93-1A11-4829-A31A-0DF6F89F7685}" type="pres">
      <dgm:prSet presAssocID="{4C623F34-B54A-4FF6-907A-D85A656284EB}" presName="iconBgRect" presStyleLbl="bgShp" presStyleIdx="5" presStyleCnt="7"/>
      <dgm:spPr>
        <a:prstGeom prst="round2DiagRect">
          <a:avLst>
            <a:gd name="adj1" fmla="val 29727"/>
            <a:gd name="adj2" fmla="val 0"/>
          </a:avLst>
        </a:prstGeom>
      </dgm:spPr>
    </dgm:pt>
    <dgm:pt modelId="{30D53EBE-8468-4750-BF01-0CAA6AA81359}" type="pres">
      <dgm:prSet presAssocID="{4C623F34-B54A-4FF6-907A-D85A656284EB}"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Firefighter"/>
        </a:ext>
      </dgm:extLst>
    </dgm:pt>
    <dgm:pt modelId="{84BA3B37-FBD7-4CE5-9A6D-6DE5C34C5D75}" type="pres">
      <dgm:prSet presAssocID="{4C623F34-B54A-4FF6-907A-D85A656284EB}" presName="spaceRect" presStyleCnt="0"/>
      <dgm:spPr/>
    </dgm:pt>
    <dgm:pt modelId="{5CA5690F-BE3B-415C-83DD-B6BE4EB446AB}" type="pres">
      <dgm:prSet presAssocID="{4C623F34-B54A-4FF6-907A-D85A656284EB}" presName="textRect" presStyleLbl="revTx" presStyleIdx="5" presStyleCnt="7">
        <dgm:presLayoutVars>
          <dgm:chMax val="1"/>
          <dgm:chPref val="1"/>
        </dgm:presLayoutVars>
      </dgm:prSet>
      <dgm:spPr/>
    </dgm:pt>
    <dgm:pt modelId="{DA07A24D-9A3D-4342-87FF-848084D11574}" type="pres">
      <dgm:prSet presAssocID="{35C0115B-E46A-44EF-B056-174673463630}" presName="sibTrans" presStyleCnt="0"/>
      <dgm:spPr/>
    </dgm:pt>
    <dgm:pt modelId="{910386AC-41DD-447B-AA9A-489819708F15}" type="pres">
      <dgm:prSet presAssocID="{1B513C74-90DD-4F3C-8292-270CB360C079}" presName="compNode" presStyleCnt="0"/>
      <dgm:spPr/>
    </dgm:pt>
    <dgm:pt modelId="{3CF7C717-0AAD-44EE-8BB3-419270419E99}" type="pres">
      <dgm:prSet presAssocID="{1B513C74-90DD-4F3C-8292-270CB360C079}" presName="iconBgRect" presStyleLbl="bgShp" presStyleIdx="6" presStyleCnt="7"/>
      <dgm:spPr>
        <a:prstGeom prst="round2DiagRect">
          <a:avLst>
            <a:gd name="adj1" fmla="val 29727"/>
            <a:gd name="adj2" fmla="val 0"/>
          </a:avLst>
        </a:prstGeom>
      </dgm:spPr>
    </dgm:pt>
    <dgm:pt modelId="{0D993954-CDAF-4C00-B131-9738202EA1CD}" type="pres">
      <dgm:prSet presAssocID="{1B513C74-90DD-4F3C-8292-270CB360C079}"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Light Bulb and Gear"/>
        </a:ext>
      </dgm:extLst>
    </dgm:pt>
    <dgm:pt modelId="{BD513BE0-A5AF-4DF7-96AC-DAA487ECE608}" type="pres">
      <dgm:prSet presAssocID="{1B513C74-90DD-4F3C-8292-270CB360C079}" presName="spaceRect" presStyleCnt="0"/>
      <dgm:spPr/>
    </dgm:pt>
    <dgm:pt modelId="{200F9AA7-4EFA-4A78-8BF1-305248914EEB}" type="pres">
      <dgm:prSet presAssocID="{1B513C74-90DD-4F3C-8292-270CB360C079}" presName="textRect" presStyleLbl="revTx" presStyleIdx="6" presStyleCnt="7">
        <dgm:presLayoutVars>
          <dgm:chMax val="1"/>
          <dgm:chPref val="1"/>
        </dgm:presLayoutVars>
      </dgm:prSet>
      <dgm:spPr/>
    </dgm:pt>
  </dgm:ptLst>
  <dgm:cxnLst>
    <dgm:cxn modelId="{3E86691C-2B84-48FC-94F9-F6A2B93D1416}" type="presOf" srcId="{C214BC52-5252-4AB9-B94B-0087EF1A265F}" destId="{F7898319-50A6-4973-B725-EA01F86E21A5}" srcOrd="0" destOrd="0" presId="urn:microsoft.com/office/officeart/2018/5/layout/IconLeafLabelList"/>
    <dgm:cxn modelId="{8C9CF35A-3E43-4F1C-85C9-868D1B5A2D8A}" srcId="{BE781AB0-2131-4AFF-A5EE-50913978BF31}" destId="{4C623F34-B54A-4FF6-907A-D85A656284EB}" srcOrd="5" destOrd="0" parTransId="{0BCFD3F4-7AC5-4625-B766-F1F900FE0C3D}" sibTransId="{35C0115B-E46A-44EF-B056-174673463630}"/>
    <dgm:cxn modelId="{1B5A0B61-52FC-4924-BBBB-D52D14FAFD9F}" type="presOf" srcId="{1B513C74-90DD-4F3C-8292-270CB360C079}" destId="{200F9AA7-4EFA-4A78-8BF1-305248914EEB}" srcOrd="0" destOrd="0" presId="urn:microsoft.com/office/officeart/2018/5/layout/IconLeafLabelList"/>
    <dgm:cxn modelId="{F49D856E-47E1-4033-BAF5-CAE1FE5A99A7}" srcId="{BE781AB0-2131-4AFF-A5EE-50913978BF31}" destId="{F96AC9A5-A3BC-4667-95B5-C4E05F2E0DDF}" srcOrd="4" destOrd="0" parTransId="{077B19BE-3437-49F9-97A9-6F76BCB1823E}" sibTransId="{89E207E1-8805-427B-BF73-8131D11E2C44}"/>
    <dgm:cxn modelId="{E4711471-C0A1-40F3-AE2C-2B01B8A4C63B}" type="presOf" srcId="{DEDA1BB2-D336-4A12-A60E-CC85D61059FD}" destId="{72B3C237-329D-4162-A5F1-5E8648ABE3C3}" srcOrd="0" destOrd="0" presId="urn:microsoft.com/office/officeart/2018/5/layout/IconLeafLabelList"/>
    <dgm:cxn modelId="{08219771-BDD2-4ED4-A9C4-9B5EE7ABE4EB}" type="presOf" srcId="{5F54AC9B-7172-4766-B474-F86616A23D87}" destId="{57593597-AD4E-48EA-AE3A-77C9E4212605}" srcOrd="0" destOrd="0" presId="urn:microsoft.com/office/officeart/2018/5/layout/IconLeafLabelList"/>
    <dgm:cxn modelId="{69D1D476-CBAA-490C-9E58-375493FDB492}" srcId="{BE781AB0-2131-4AFF-A5EE-50913978BF31}" destId="{5F54AC9B-7172-4766-B474-F86616A23D87}" srcOrd="0" destOrd="0" parTransId="{1F3ED594-0F40-4F14-A18C-31CABB2EECA1}" sibTransId="{2F0CABAB-55A5-4A73-8BF2-B0687C3D31BF}"/>
    <dgm:cxn modelId="{6F05EF81-3FB1-48B9-A1A9-18ED042A5901}" type="presOf" srcId="{F96AC9A5-A3BC-4667-95B5-C4E05F2E0DDF}" destId="{AEA9C9ED-98B4-4674-A6E9-AA4150A7DFF6}" srcOrd="0" destOrd="0" presId="urn:microsoft.com/office/officeart/2018/5/layout/IconLeafLabelList"/>
    <dgm:cxn modelId="{2256CE82-C5B8-4737-A6CE-D07B3732F455}" type="presOf" srcId="{BE781AB0-2131-4AFF-A5EE-50913978BF31}" destId="{6B956721-DD6F-47A3-9560-9FB1936B7AB0}" srcOrd="0" destOrd="0" presId="urn:microsoft.com/office/officeart/2018/5/layout/IconLeafLabelList"/>
    <dgm:cxn modelId="{BD780886-CAD9-44D0-BAC5-1D4A0693A19E}" srcId="{BE781AB0-2131-4AFF-A5EE-50913978BF31}" destId="{1B513C74-90DD-4F3C-8292-270CB360C079}" srcOrd="6" destOrd="0" parTransId="{C9A67F09-8E99-490C-9906-B474CB2E0386}" sibTransId="{8A15E37F-C8A0-42C5-95BF-28230039DE1A}"/>
    <dgm:cxn modelId="{71CBA9BC-71C2-4F0B-9C70-79F9FB7EB2D3}" type="presOf" srcId="{83981269-DB3F-4513-8C99-1E918E03BEBF}" destId="{FC00138A-0B5B-4719-B005-901D4926DDC4}" srcOrd="0" destOrd="0" presId="urn:microsoft.com/office/officeart/2018/5/layout/IconLeafLabelList"/>
    <dgm:cxn modelId="{9C6B71C7-0423-4621-849F-786077C5FBDA}" srcId="{BE781AB0-2131-4AFF-A5EE-50913978BF31}" destId="{C214BC52-5252-4AB9-B94B-0087EF1A265F}" srcOrd="1" destOrd="0" parTransId="{5D96FE96-2EC4-4C6F-83E0-E5E9AFF3C307}" sibTransId="{1BF6C18F-E736-4E3C-85FD-3CC0758BD85D}"/>
    <dgm:cxn modelId="{F5F15DE7-98FF-495A-BF84-796047696C8D}" srcId="{BE781AB0-2131-4AFF-A5EE-50913978BF31}" destId="{83981269-DB3F-4513-8C99-1E918E03BEBF}" srcOrd="3" destOrd="0" parTransId="{DA048CE0-DB00-4F88-896E-84C8C61E747D}" sibTransId="{A0184B4C-597A-44A8-87E8-C2D487B9E608}"/>
    <dgm:cxn modelId="{D1E6D7EB-BE1D-49E0-A274-B41ECC916040}" srcId="{BE781AB0-2131-4AFF-A5EE-50913978BF31}" destId="{DEDA1BB2-D336-4A12-A60E-CC85D61059FD}" srcOrd="2" destOrd="0" parTransId="{681E4946-C644-48BB-8220-569A8EC001B6}" sibTransId="{48F4DFB0-195B-4509-9F0C-05E5501AC47C}"/>
    <dgm:cxn modelId="{22DB74FC-CD4B-4C15-B591-6CD6CE46E3F7}" type="presOf" srcId="{4C623F34-B54A-4FF6-907A-D85A656284EB}" destId="{5CA5690F-BE3B-415C-83DD-B6BE4EB446AB}" srcOrd="0" destOrd="0" presId="urn:microsoft.com/office/officeart/2018/5/layout/IconLeafLabelList"/>
    <dgm:cxn modelId="{A40367EE-BCED-45D3-BCB7-EA6F0CEA39D2}" type="presParOf" srcId="{6B956721-DD6F-47A3-9560-9FB1936B7AB0}" destId="{BB9EF9BC-9CC2-4522-8B14-042C310FDFA4}" srcOrd="0" destOrd="0" presId="urn:microsoft.com/office/officeart/2018/5/layout/IconLeafLabelList"/>
    <dgm:cxn modelId="{0C344CE3-716D-4B2C-A37A-F8021A5C73FE}" type="presParOf" srcId="{BB9EF9BC-9CC2-4522-8B14-042C310FDFA4}" destId="{3B5837F0-A543-49E2-B3BA-5A67EC5A1BC6}" srcOrd="0" destOrd="0" presId="urn:microsoft.com/office/officeart/2018/5/layout/IconLeafLabelList"/>
    <dgm:cxn modelId="{28C10364-81F9-4311-8BD6-C42C443FC6C4}" type="presParOf" srcId="{BB9EF9BC-9CC2-4522-8B14-042C310FDFA4}" destId="{23234175-AEE1-453A-BF1F-DA834C151556}" srcOrd="1" destOrd="0" presId="urn:microsoft.com/office/officeart/2018/5/layout/IconLeafLabelList"/>
    <dgm:cxn modelId="{FA2EC1D6-3DA8-437B-AF9A-B8CC6EB9C13F}" type="presParOf" srcId="{BB9EF9BC-9CC2-4522-8B14-042C310FDFA4}" destId="{2D33A084-B248-47BD-9DA5-752D0C65BD73}" srcOrd="2" destOrd="0" presId="urn:microsoft.com/office/officeart/2018/5/layout/IconLeafLabelList"/>
    <dgm:cxn modelId="{9EB91E77-BB05-47AE-A6CF-EC29920B0492}" type="presParOf" srcId="{BB9EF9BC-9CC2-4522-8B14-042C310FDFA4}" destId="{57593597-AD4E-48EA-AE3A-77C9E4212605}" srcOrd="3" destOrd="0" presId="urn:microsoft.com/office/officeart/2018/5/layout/IconLeafLabelList"/>
    <dgm:cxn modelId="{B555AAC2-029F-45D9-A263-B38F1BA3EB71}" type="presParOf" srcId="{6B956721-DD6F-47A3-9560-9FB1936B7AB0}" destId="{B2392DBB-3EBB-4EF0-B0DA-2D7553567FA9}" srcOrd="1" destOrd="0" presId="urn:microsoft.com/office/officeart/2018/5/layout/IconLeafLabelList"/>
    <dgm:cxn modelId="{BD3C184D-FAB7-4650-AC53-BC3A82854C76}" type="presParOf" srcId="{6B956721-DD6F-47A3-9560-9FB1936B7AB0}" destId="{CCC614DF-7135-4BE3-8B2C-BCA3058F078B}" srcOrd="2" destOrd="0" presId="urn:microsoft.com/office/officeart/2018/5/layout/IconLeafLabelList"/>
    <dgm:cxn modelId="{4FB17EDA-8794-41EC-B105-D1E3A225A503}" type="presParOf" srcId="{CCC614DF-7135-4BE3-8B2C-BCA3058F078B}" destId="{ABE92489-6DFD-4FF3-AABC-6604BAB405BA}" srcOrd="0" destOrd="0" presId="urn:microsoft.com/office/officeart/2018/5/layout/IconLeafLabelList"/>
    <dgm:cxn modelId="{C51E67FC-5F14-4730-91B9-B9583918BC24}" type="presParOf" srcId="{CCC614DF-7135-4BE3-8B2C-BCA3058F078B}" destId="{A078CB3C-39BB-45D8-8927-A9C835A69DAA}" srcOrd="1" destOrd="0" presId="urn:microsoft.com/office/officeart/2018/5/layout/IconLeafLabelList"/>
    <dgm:cxn modelId="{D012A746-4CC7-4198-B972-F13FB49D6606}" type="presParOf" srcId="{CCC614DF-7135-4BE3-8B2C-BCA3058F078B}" destId="{EDF44D7B-F4F2-4D90-A4F6-F7479BAD405B}" srcOrd="2" destOrd="0" presId="urn:microsoft.com/office/officeart/2018/5/layout/IconLeafLabelList"/>
    <dgm:cxn modelId="{86B61FD6-2D7E-4FBB-B2F7-C4A71727F1F9}" type="presParOf" srcId="{CCC614DF-7135-4BE3-8B2C-BCA3058F078B}" destId="{F7898319-50A6-4973-B725-EA01F86E21A5}" srcOrd="3" destOrd="0" presId="urn:microsoft.com/office/officeart/2018/5/layout/IconLeafLabelList"/>
    <dgm:cxn modelId="{328D2AAA-5C73-4BFF-8737-1361D1AE4A1D}" type="presParOf" srcId="{6B956721-DD6F-47A3-9560-9FB1936B7AB0}" destId="{BA71AECD-C927-4AF7-847B-C2266AFCBEF4}" srcOrd="3" destOrd="0" presId="urn:microsoft.com/office/officeart/2018/5/layout/IconLeafLabelList"/>
    <dgm:cxn modelId="{B73DBA15-A9FF-44E9-A47F-FE14A5FE175E}" type="presParOf" srcId="{6B956721-DD6F-47A3-9560-9FB1936B7AB0}" destId="{CDE8BF1A-7EDE-4264-A9A4-F745B6E7AC2B}" srcOrd="4" destOrd="0" presId="urn:microsoft.com/office/officeart/2018/5/layout/IconLeafLabelList"/>
    <dgm:cxn modelId="{E5653326-23B6-4855-A7B0-91BFAD77E9BF}" type="presParOf" srcId="{CDE8BF1A-7EDE-4264-A9A4-F745B6E7AC2B}" destId="{B35EDEB3-AF1E-4918-8AA1-58DF82463B33}" srcOrd="0" destOrd="0" presId="urn:microsoft.com/office/officeart/2018/5/layout/IconLeafLabelList"/>
    <dgm:cxn modelId="{894FCD6B-634D-4E2F-BC77-24E016AA0D12}" type="presParOf" srcId="{CDE8BF1A-7EDE-4264-A9A4-F745B6E7AC2B}" destId="{F653FE70-2047-4B14-8C78-A4D9DEB18158}" srcOrd="1" destOrd="0" presId="urn:microsoft.com/office/officeart/2018/5/layout/IconLeafLabelList"/>
    <dgm:cxn modelId="{39DE6C8C-C957-4CCA-BD60-D4D7DD41B1AB}" type="presParOf" srcId="{CDE8BF1A-7EDE-4264-A9A4-F745B6E7AC2B}" destId="{1A42E3F1-4F5E-491C-A329-D9601E8CA5B1}" srcOrd="2" destOrd="0" presId="urn:microsoft.com/office/officeart/2018/5/layout/IconLeafLabelList"/>
    <dgm:cxn modelId="{3CB2A1B5-2F60-4962-B67C-2C613F8A613E}" type="presParOf" srcId="{CDE8BF1A-7EDE-4264-A9A4-F745B6E7AC2B}" destId="{72B3C237-329D-4162-A5F1-5E8648ABE3C3}" srcOrd="3" destOrd="0" presId="urn:microsoft.com/office/officeart/2018/5/layout/IconLeafLabelList"/>
    <dgm:cxn modelId="{231C3394-1875-4E05-8BE9-11C4705B08CE}" type="presParOf" srcId="{6B956721-DD6F-47A3-9560-9FB1936B7AB0}" destId="{E95C311A-AABE-40C6-867D-66BDED0A79CC}" srcOrd="5" destOrd="0" presId="urn:microsoft.com/office/officeart/2018/5/layout/IconLeafLabelList"/>
    <dgm:cxn modelId="{364EF230-2ED9-4951-B30F-D8F2041A819F}" type="presParOf" srcId="{6B956721-DD6F-47A3-9560-9FB1936B7AB0}" destId="{1C58EB91-45FF-4B4A-91E2-56A516E33DF0}" srcOrd="6" destOrd="0" presId="urn:microsoft.com/office/officeart/2018/5/layout/IconLeafLabelList"/>
    <dgm:cxn modelId="{8A9563E5-0BF5-4C68-A925-7B4F04CB6FE6}" type="presParOf" srcId="{1C58EB91-45FF-4B4A-91E2-56A516E33DF0}" destId="{ABD2D568-4217-4E8C-8570-2A626854FECE}" srcOrd="0" destOrd="0" presId="urn:microsoft.com/office/officeart/2018/5/layout/IconLeafLabelList"/>
    <dgm:cxn modelId="{F2731D27-B6C9-4BFA-93B4-C74BBB9BC8E5}" type="presParOf" srcId="{1C58EB91-45FF-4B4A-91E2-56A516E33DF0}" destId="{E2AE50FF-49D9-472B-A2D9-49FA98EC6CAB}" srcOrd="1" destOrd="0" presId="urn:microsoft.com/office/officeart/2018/5/layout/IconLeafLabelList"/>
    <dgm:cxn modelId="{1E913197-2F78-4412-BFCE-3F50B12CA75A}" type="presParOf" srcId="{1C58EB91-45FF-4B4A-91E2-56A516E33DF0}" destId="{0C9B090D-2BDB-489A-BA22-45DEDA024D1B}" srcOrd="2" destOrd="0" presId="urn:microsoft.com/office/officeart/2018/5/layout/IconLeafLabelList"/>
    <dgm:cxn modelId="{848C0DC0-7219-4F9E-81BB-C7A575068FAB}" type="presParOf" srcId="{1C58EB91-45FF-4B4A-91E2-56A516E33DF0}" destId="{FC00138A-0B5B-4719-B005-901D4926DDC4}" srcOrd="3" destOrd="0" presId="urn:microsoft.com/office/officeart/2018/5/layout/IconLeafLabelList"/>
    <dgm:cxn modelId="{EC04C34E-9EDC-450C-BC2D-FCDE1E827338}" type="presParOf" srcId="{6B956721-DD6F-47A3-9560-9FB1936B7AB0}" destId="{9F009AD2-B144-4C98-8FEC-A74F95DC71D7}" srcOrd="7" destOrd="0" presId="urn:microsoft.com/office/officeart/2018/5/layout/IconLeafLabelList"/>
    <dgm:cxn modelId="{65837C62-E358-4877-A472-27A5737EEAE8}" type="presParOf" srcId="{6B956721-DD6F-47A3-9560-9FB1936B7AB0}" destId="{739A5F2B-2AA2-47AB-A063-1D3F1F96F2B0}" srcOrd="8" destOrd="0" presId="urn:microsoft.com/office/officeart/2018/5/layout/IconLeafLabelList"/>
    <dgm:cxn modelId="{FC176B0E-1A26-4F2A-A639-0D91B9C6FC33}" type="presParOf" srcId="{739A5F2B-2AA2-47AB-A063-1D3F1F96F2B0}" destId="{B36097E4-C210-4A89-A50B-E061430C3704}" srcOrd="0" destOrd="0" presId="urn:microsoft.com/office/officeart/2018/5/layout/IconLeafLabelList"/>
    <dgm:cxn modelId="{11DB8980-D0ED-4442-BEE9-2011FB363675}" type="presParOf" srcId="{739A5F2B-2AA2-47AB-A063-1D3F1F96F2B0}" destId="{88B16274-BFF3-4319-8533-229A4F36376C}" srcOrd="1" destOrd="0" presId="urn:microsoft.com/office/officeart/2018/5/layout/IconLeafLabelList"/>
    <dgm:cxn modelId="{E060FADB-2FC8-4A60-874D-DCBBA22CCDA4}" type="presParOf" srcId="{739A5F2B-2AA2-47AB-A063-1D3F1F96F2B0}" destId="{4573A56F-9AE7-4299-B9AF-ABCC4921E9C7}" srcOrd="2" destOrd="0" presId="urn:microsoft.com/office/officeart/2018/5/layout/IconLeafLabelList"/>
    <dgm:cxn modelId="{C65C839E-04EC-43C4-8780-AE87FDB28863}" type="presParOf" srcId="{739A5F2B-2AA2-47AB-A063-1D3F1F96F2B0}" destId="{AEA9C9ED-98B4-4674-A6E9-AA4150A7DFF6}" srcOrd="3" destOrd="0" presId="urn:microsoft.com/office/officeart/2018/5/layout/IconLeafLabelList"/>
    <dgm:cxn modelId="{375C7420-9142-49C4-B481-799D0CB5570F}" type="presParOf" srcId="{6B956721-DD6F-47A3-9560-9FB1936B7AB0}" destId="{70BA5452-1DDB-4C9B-89A5-DCA6BB5FF713}" srcOrd="9" destOrd="0" presId="urn:microsoft.com/office/officeart/2018/5/layout/IconLeafLabelList"/>
    <dgm:cxn modelId="{0AFC8FCF-00C0-4AD7-865D-1721B8EA5AF9}" type="presParOf" srcId="{6B956721-DD6F-47A3-9560-9FB1936B7AB0}" destId="{67685CAB-5E48-49BC-8441-719DA7B24537}" srcOrd="10" destOrd="0" presId="urn:microsoft.com/office/officeart/2018/5/layout/IconLeafLabelList"/>
    <dgm:cxn modelId="{89999A09-5445-42C0-9F6C-B8DD3963477F}" type="presParOf" srcId="{67685CAB-5E48-49BC-8441-719DA7B24537}" destId="{C79CED93-1A11-4829-A31A-0DF6F89F7685}" srcOrd="0" destOrd="0" presId="urn:microsoft.com/office/officeart/2018/5/layout/IconLeafLabelList"/>
    <dgm:cxn modelId="{97E6CC9E-4837-4155-BD27-DF65CF216A24}" type="presParOf" srcId="{67685CAB-5E48-49BC-8441-719DA7B24537}" destId="{30D53EBE-8468-4750-BF01-0CAA6AA81359}" srcOrd="1" destOrd="0" presId="urn:microsoft.com/office/officeart/2018/5/layout/IconLeafLabelList"/>
    <dgm:cxn modelId="{B8FA99E8-7F0D-4444-B5A1-FE1683AA2625}" type="presParOf" srcId="{67685CAB-5E48-49BC-8441-719DA7B24537}" destId="{84BA3B37-FBD7-4CE5-9A6D-6DE5C34C5D75}" srcOrd="2" destOrd="0" presId="urn:microsoft.com/office/officeart/2018/5/layout/IconLeafLabelList"/>
    <dgm:cxn modelId="{FBB84C6A-7AC7-436C-AB32-52C06C179C98}" type="presParOf" srcId="{67685CAB-5E48-49BC-8441-719DA7B24537}" destId="{5CA5690F-BE3B-415C-83DD-B6BE4EB446AB}" srcOrd="3" destOrd="0" presId="urn:microsoft.com/office/officeart/2018/5/layout/IconLeafLabelList"/>
    <dgm:cxn modelId="{90334550-CEA4-4DD8-8BA6-5885B0A8E088}" type="presParOf" srcId="{6B956721-DD6F-47A3-9560-9FB1936B7AB0}" destId="{DA07A24D-9A3D-4342-87FF-848084D11574}" srcOrd="11" destOrd="0" presId="urn:microsoft.com/office/officeart/2018/5/layout/IconLeafLabelList"/>
    <dgm:cxn modelId="{427813B8-88F8-4437-B5C2-E3553E3A674E}" type="presParOf" srcId="{6B956721-DD6F-47A3-9560-9FB1936B7AB0}" destId="{910386AC-41DD-447B-AA9A-489819708F15}" srcOrd="12" destOrd="0" presId="urn:microsoft.com/office/officeart/2018/5/layout/IconLeafLabelList"/>
    <dgm:cxn modelId="{8E486180-9E8B-4C50-A91F-41E2E2B16A4C}" type="presParOf" srcId="{910386AC-41DD-447B-AA9A-489819708F15}" destId="{3CF7C717-0AAD-44EE-8BB3-419270419E99}" srcOrd="0" destOrd="0" presId="urn:microsoft.com/office/officeart/2018/5/layout/IconLeafLabelList"/>
    <dgm:cxn modelId="{3782F20A-E163-4711-A203-82BB7C584935}" type="presParOf" srcId="{910386AC-41DD-447B-AA9A-489819708F15}" destId="{0D993954-CDAF-4C00-B131-9738202EA1CD}" srcOrd="1" destOrd="0" presId="urn:microsoft.com/office/officeart/2018/5/layout/IconLeafLabelList"/>
    <dgm:cxn modelId="{75CAC5BA-EDE6-425F-9804-69F28682FE46}" type="presParOf" srcId="{910386AC-41DD-447B-AA9A-489819708F15}" destId="{BD513BE0-A5AF-4DF7-96AC-DAA487ECE608}" srcOrd="2" destOrd="0" presId="urn:microsoft.com/office/officeart/2018/5/layout/IconLeafLabelList"/>
    <dgm:cxn modelId="{EF7EDA52-49DC-4AF7-9829-B13965D9ED02}" type="presParOf" srcId="{910386AC-41DD-447B-AA9A-489819708F15}" destId="{200F9AA7-4EFA-4A78-8BF1-305248914EEB}"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910D766-8A20-4411-BB81-9601CBA483C1}" type="doc">
      <dgm:prSet loTypeId="urn:microsoft.com/office/officeart/2005/8/layout/list1" loCatId="list" qsTypeId="urn:microsoft.com/office/officeart/2005/8/quickstyle/simple1" qsCatId="simple" csTypeId="urn:microsoft.com/office/officeart/2005/8/colors/colorful5" csCatId="colorful"/>
      <dgm:spPr/>
      <dgm:t>
        <a:bodyPr/>
        <a:lstStyle/>
        <a:p>
          <a:endParaRPr lang="en-US"/>
        </a:p>
      </dgm:t>
    </dgm:pt>
    <dgm:pt modelId="{19C0BB69-244A-49D0-917C-E6A8F92C59DD}">
      <dgm:prSet/>
      <dgm:spPr/>
      <dgm:t>
        <a:bodyPr/>
        <a:lstStyle/>
        <a:p>
          <a:r>
            <a:rPr lang="en-US"/>
            <a:t>Distribution through attrition.</a:t>
          </a:r>
        </a:p>
      </dgm:t>
    </dgm:pt>
    <dgm:pt modelId="{D82ACBC3-56CD-407C-980A-AE3B0DFC4A01}" type="parTrans" cxnId="{384D07A0-EA0B-47D2-B77E-CDDE8B1C90CB}">
      <dgm:prSet/>
      <dgm:spPr/>
      <dgm:t>
        <a:bodyPr/>
        <a:lstStyle/>
        <a:p>
          <a:endParaRPr lang="en-US"/>
        </a:p>
      </dgm:t>
    </dgm:pt>
    <dgm:pt modelId="{65C3E609-0038-41A1-BD67-91B122FF074D}" type="sibTrans" cxnId="{384D07A0-EA0B-47D2-B77E-CDDE8B1C90CB}">
      <dgm:prSet/>
      <dgm:spPr/>
      <dgm:t>
        <a:bodyPr/>
        <a:lstStyle/>
        <a:p>
          <a:endParaRPr lang="en-US"/>
        </a:p>
      </dgm:t>
    </dgm:pt>
    <dgm:pt modelId="{14CF8AC2-4CD6-42AA-9E16-9D2AC915C1BE}">
      <dgm:prSet/>
      <dgm:spPr/>
      <dgm:t>
        <a:bodyPr/>
        <a:lstStyle/>
        <a:p>
          <a:r>
            <a:rPr lang="en-US"/>
            <a:t>Can be touchy if your numbers are different 	(TPP/THL)</a:t>
          </a:r>
        </a:p>
      </dgm:t>
    </dgm:pt>
    <dgm:pt modelId="{B3419245-8E49-494C-A867-765425A10F45}" type="parTrans" cxnId="{E85864A8-6996-4548-B62C-23288E97E9DC}">
      <dgm:prSet/>
      <dgm:spPr/>
      <dgm:t>
        <a:bodyPr/>
        <a:lstStyle/>
        <a:p>
          <a:endParaRPr lang="en-US"/>
        </a:p>
      </dgm:t>
    </dgm:pt>
    <dgm:pt modelId="{D21D62C3-3C7F-4C63-A682-580727392694}" type="sibTrans" cxnId="{E85864A8-6996-4548-B62C-23288E97E9DC}">
      <dgm:prSet/>
      <dgm:spPr/>
      <dgm:t>
        <a:bodyPr/>
        <a:lstStyle/>
        <a:p>
          <a:endParaRPr lang="en-US"/>
        </a:p>
      </dgm:t>
    </dgm:pt>
    <dgm:pt modelId="{C127CB04-8D91-49CF-9BE0-0935BAA19DF5}">
      <dgm:prSet/>
      <dgm:spPr/>
      <dgm:t>
        <a:bodyPr/>
        <a:lstStyle/>
        <a:p>
          <a:r>
            <a:rPr lang="en-US"/>
            <a:t>Mixing of coat and pant?  </a:t>
          </a:r>
        </a:p>
      </dgm:t>
    </dgm:pt>
    <dgm:pt modelId="{C271CF47-6787-45F0-9718-2C4081719D10}" type="parTrans" cxnId="{39CA895A-9FEE-4CD1-B203-745190E660D6}">
      <dgm:prSet/>
      <dgm:spPr/>
      <dgm:t>
        <a:bodyPr/>
        <a:lstStyle/>
        <a:p>
          <a:endParaRPr lang="en-US"/>
        </a:p>
      </dgm:t>
    </dgm:pt>
    <dgm:pt modelId="{A9ECEF9C-6DA8-4729-B51B-B5DF5E57CAA6}" type="sibTrans" cxnId="{39CA895A-9FEE-4CD1-B203-745190E660D6}">
      <dgm:prSet/>
      <dgm:spPr/>
      <dgm:t>
        <a:bodyPr/>
        <a:lstStyle/>
        <a:p>
          <a:endParaRPr lang="en-US"/>
        </a:p>
      </dgm:t>
    </dgm:pt>
    <dgm:pt modelId="{5BF2B198-D306-4055-94A9-03B6EB4D15AE}">
      <dgm:prSet/>
      <dgm:spPr/>
      <dgm:t>
        <a:bodyPr/>
        <a:lstStyle/>
        <a:p>
          <a:r>
            <a:rPr lang="en-US"/>
            <a:t>Complete replacement. Even if its your 2</a:t>
          </a:r>
          <a:r>
            <a:rPr lang="en-US" baseline="30000"/>
            <a:t>nd</a:t>
          </a:r>
          <a:r>
            <a:rPr lang="en-US"/>
            <a:t> set favoritism can apply.</a:t>
          </a:r>
        </a:p>
      </dgm:t>
    </dgm:pt>
    <dgm:pt modelId="{3E7143C4-7387-4D44-80B8-2686F457B851}" type="parTrans" cxnId="{877C1350-EC75-4A49-9FF8-E8EDCF3F0764}">
      <dgm:prSet/>
      <dgm:spPr/>
      <dgm:t>
        <a:bodyPr/>
        <a:lstStyle/>
        <a:p>
          <a:endParaRPr lang="en-US"/>
        </a:p>
      </dgm:t>
    </dgm:pt>
    <dgm:pt modelId="{EE689829-F3C4-4425-90CC-D9C779CF1FF6}" type="sibTrans" cxnId="{877C1350-EC75-4A49-9FF8-E8EDCF3F0764}">
      <dgm:prSet/>
      <dgm:spPr/>
      <dgm:t>
        <a:bodyPr/>
        <a:lstStyle/>
        <a:p>
          <a:endParaRPr lang="en-US"/>
        </a:p>
      </dgm:t>
    </dgm:pt>
    <dgm:pt modelId="{E4D2D98F-E387-4560-BBB0-D31E8EBA7A87}">
      <dgm:prSet/>
      <dgm:spPr/>
      <dgm:t>
        <a:bodyPr/>
        <a:lstStyle/>
        <a:p>
          <a:r>
            <a:rPr lang="en-US"/>
            <a:t>If protection is different then extra training or total phase out. </a:t>
          </a:r>
        </a:p>
      </dgm:t>
    </dgm:pt>
    <dgm:pt modelId="{FBA5BCBA-62E0-4794-BECB-AD8E883F5CCB}" type="parTrans" cxnId="{9E1D86A4-8568-4184-84BF-EBEC96C5FBE4}">
      <dgm:prSet/>
      <dgm:spPr/>
      <dgm:t>
        <a:bodyPr/>
        <a:lstStyle/>
        <a:p>
          <a:endParaRPr lang="en-US"/>
        </a:p>
      </dgm:t>
    </dgm:pt>
    <dgm:pt modelId="{47448693-0630-42FD-BEA1-4A537AA57234}" type="sibTrans" cxnId="{9E1D86A4-8568-4184-84BF-EBEC96C5FBE4}">
      <dgm:prSet/>
      <dgm:spPr/>
      <dgm:t>
        <a:bodyPr/>
        <a:lstStyle/>
        <a:p>
          <a:endParaRPr lang="en-US"/>
        </a:p>
      </dgm:t>
    </dgm:pt>
    <dgm:pt modelId="{32D3340B-7209-564C-A10A-E5CB92987BA7}" type="pres">
      <dgm:prSet presAssocID="{0910D766-8A20-4411-BB81-9601CBA483C1}" presName="linear" presStyleCnt="0">
        <dgm:presLayoutVars>
          <dgm:dir/>
          <dgm:animLvl val="lvl"/>
          <dgm:resizeHandles val="exact"/>
        </dgm:presLayoutVars>
      </dgm:prSet>
      <dgm:spPr/>
    </dgm:pt>
    <dgm:pt modelId="{AD226DFB-890F-5442-8D2D-13B6AF071299}" type="pres">
      <dgm:prSet presAssocID="{19C0BB69-244A-49D0-917C-E6A8F92C59DD}" presName="parentLin" presStyleCnt="0"/>
      <dgm:spPr/>
    </dgm:pt>
    <dgm:pt modelId="{0604B5C0-3CC2-B84C-B5B4-E369E3AB4D81}" type="pres">
      <dgm:prSet presAssocID="{19C0BB69-244A-49D0-917C-E6A8F92C59DD}" presName="parentLeftMargin" presStyleLbl="node1" presStyleIdx="0" presStyleCnt="3"/>
      <dgm:spPr/>
    </dgm:pt>
    <dgm:pt modelId="{ABEC4C19-7E62-3549-80A8-E962E9709EC2}" type="pres">
      <dgm:prSet presAssocID="{19C0BB69-244A-49D0-917C-E6A8F92C59DD}" presName="parentText" presStyleLbl="node1" presStyleIdx="0" presStyleCnt="3">
        <dgm:presLayoutVars>
          <dgm:chMax val="0"/>
          <dgm:bulletEnabled val="1"/>
        </dgm:presLayoutVars>
      </dgm:prSet>
      <dgm:spPr/>
    </dgm:pt>
    <dgm:pt modelId="{328D49EC-B92F-A04E-AB0F-CB5DD167FB02}" type="pres">
      <dgm:prSet presAssocID="{19C0BB69-244A-49D0-917C-E6A8F92C59DD}" presName="negativeSpace" presStyleCnt="0"/>
      <dgm:spPr/>
    </dgm:pt>
    <dgm:pt modelId="{35722571-5832-C943-973F-EE50685B1985}" type="pres">
      <dgm:prSet presAssocID="{19C0BB69-244A-49D0-917C-E6A8F92C59DD}" presName="childText" presStyleLbl="conFgAcc1" presStyleIdx="0" presStyleCnt="3">
        <dgm:presLayoutVars>
          <dgm:bulletEnabled val="1"/>
        </dgm:presLayoutVars>
      </dgm:prSet>
      <dgm:spPr/>
    </dgm:pt>
    <dgm:pt modelId="{E688BF08-6D06-D84E-A1FD-0E3EF2FC9594}" type="pres">
      <dgm:prSet presAssocID="{65C3E609-0038-41A1-BD67-91B122FF074D}" presName="spaceBetweenRectangles" presStyleCnt="0"/>
      <dgm:spPr/>
    </dgm:pt>
    <dgm:pt modelId="{B22F7879-BB1B-3446-805C-49E64B28DA9D}" type="pres">
      <dgm:prSet presAssocID="{5BF2B198-D306-4055-94A9-03B6EB4D15AE}" presName="parentLin" presStyleCnt="0"/>
      <dgm:spPr/>
    </dgm:pt>
    <dgm:pt modelId="{41EC7434-64D2-874D-9615-DF65FD0496AF}" type="pres">
      <dgm:prSet presAssocID="{5BF2B198-D306-4055-94A9-03B6EB4D15AE}" presName="parentLeftMargin" presStyleLbl="node1" presStyleIdx="0" presStyleCnt="3"/>
      <dgm:spPr/>
    </dgm:pt>
    <dgm:pt modelId="{BD8463D3-05A9-0841-ACA1-4533E83C947F}" type="pres">
      <dgm:prSet presAssocID="{5BF2B198-D306-4055-94A9-03B6EB4D15AE}" presName="parentText" presStyleLbl="node1" presStyleIdx="1" presStyleCnt="3">
        <dgm:presLayoutVars>
          <dgm:chMax val="0"/>
          <dgm:bulletEnabled val="1"/>
        </dgm:presLayoutVars>
      </dgm:prSet>
      <dgm:spPr/>
    </dgm:pt>
    <dgm:pt modelId="{436C947F-D676-B545-A158-B55B19606799}" type="pres">
      <dgm:prSet presAssocID="{5BF2B198-D306-4055-94A9-03B6EB4D15AE}" presName="negativeSpace" presStyleCnt="0"/>
      <dgm:spPr/>
    </dgm:pt>
    <dgm:pt modelId="{D265F03E-ED55-E44F-A9E3-89659792C990}" type="pres">
      <dgm:prSet presAssocID="{5BF2B198-D306-4055-94A9-03B6EB4D15AE}" presName="childText" presStyleLbl="conFgAcc1" presStyleIdx="1" presStyleCnt="3">
        <dgm:presLayoutVars>
          <dgm:bulletEnabled val="1"/>
        </dgm:presLayoutVars>
      </dgm:prSet>
      <dgm:spPr/>
    </dgm:pt>
    <dgm:pt modelId="{97381C22-731C-414C-9EBC-F9CC3BD97D7B}" type="pres">
      <dgm:prSet presAssocID="{EE689829-F3C4-4425-90CC-D9C779CF1FF6}" presName="spaceBetweenRectangles" presStyleCnt="0"/>
      <dgm:spPr/>
    </dgm:pt>
    <dgm:pt modelId="{D4C323E3-F5DC-174F-BF22-E0503CDF7C00}" type="pres">
      <dgm:prSet presAssocID="{E4D2D98F-E387-4560-BBB0-D31E8EBA7A87}" presName="parentLin" presStyleCnt="0"/>
      <dgm:spPr/>
    </dgm:pt>
    <dgm:pt modelId="{61EFD484-7909-B84B-BD75-1E248AA875AC}" type="pres">
      <dgm:prSet presAssocID="{E4D2D98F-E387-4560-BBB0-D31E8EBA7A87}" presName="parentLeftMargin" presStyleLbl="node1" presStyleIdx="1" presStyleCnt="3"/>
      <dgm:spPr/>
    </dgm:pt>
    <dgm:pt modelId="{810A13DB-F468-4A4A-92F8-B7BF0711437D}" type="pres">
      <dgm:prSet presAssocID="{E4D2D98F-E387-4560-BBB0-D31E8EBA7A87}" presName="parentText" presStyleLbl="node1" presStyleIdx="2" presStyleCnt="3">
        <dgm:presLayoutVars>
          <dgm:chMax val="0"/>
          <dgm:bulletEnabled val="1"/>
        </dgm:presLayoutVars>
      </dgm:prSet>
      <dgm:spPr/>
    </dgm:pt>
    <dgm:pt modelId="{663FA3EE-F0AF-8040-B8CE-3148AB0E9F6A}" type="pres">
      <dgm:prSet presAssocID="{E4D2D98F-E387-4560-BBB0-D31E8EBA7A87}" presName="negativeSpace" presStyleCnt="0"/>
      <dgm:spPr/>
    </dgm:pt>
    <dgm:pt modelId="{D57FF657-56D5-3642-B913-A967A35FDF1A}" type="pres">
      <dgm:prSet presAssocID="{E4D2D98F-E387-4560-BBB0-D31E8EBA7A87}" presName="childText" presStyleLbl="conFgAcc1" presStyleIdx="2" presStyleCnt="3">
        <dgm:presLayoutVars>
          <dgm:bulletEnabled val="1"/>
        </dgm:presLayoutVars>
      </dgm:prSet>
      <dgm:spPr/>
    </dgm:pt>
  </dgm:ptLst>
  <dgm:cxnLst>
    <dgm:cxn modelId="{12D3CE2D-D963-174C-91B7-CB9E73484414}" type="presOf" srcId="{E4D2D98F-E387-4560-BBB0-D31E8EBA7A87}" destId="{810A13DB-F468-4A4A-92F8-B7BF0711437D}" srcOrd="1" destOrd="0" presId="urn:microsoft.com/office/officeart/2005/8/layout/list1"/>
    <dgm:cxn modelId="{877C1350-EC75-4A49-9FF8-E8EDCF3F0764}" srcId="{0910D766-8A20-4411-BB81-9601CBA483C1}" destId="{5BF2B198-D306-4055-94A9-03B6EB4D15AE}" srcOrd="1" destOrd="0" parTransId="{3E7143C4-7387-4D44-80B8-2686F457B851}" sibTransId="{EE689829-F3C4-4425-90CC-D9C779CF1FF6}"/>
    <dgm:cxn modelId="{F0C4FF58-87A8-3942-83DF-5F3B4506680B}" type="presOf" srcId="{19C0BB69-244A-49D0-917C-E6A8F92C59DD}" destId="{0604B5C0-3CC2-B84C-B5B4-E369E3AB4D81}" srcOrd="0" destOrd="0" presId="urn:microsoft.com/office/officeart/2005/8/layout/list1"/>
    <dgm:cxn modelId="{39CA895A-9FEE-4CD1-B203-745190E660D6}" srcId="{19C0BB69-244A-49D0-917C-E6A8F92C59DD}" destId="{C127CB04-8D91-49CF-9BE0-0935BAA19DF5}" srcOrd="1" destOrd="0" parTransId="{C271CF47-6787-45F0-9718-2C4081719D10}" sibTransId="{A9ECEF9C-6DA8-4729-B51B-B5DF5E57CAA6}"/>
    <dgm:cxn modelId="{B8D45596-C082-534B-80C1-33C41D7625F8}" type="presOf" srcId="{0910D766-8A20-4411-BB81-9601CBA483C1}" destId="{32D3340B-7209-564C-A10A-E5CB92987BA7}" srcOrd="0" destOrd="0" presId="urn:microsoft.com/office/officeart/2005/8/layout/list1"/>
    <dgm:cxn modelId="{F95F079B-1483-0C48-9395-646ABA47412A}" type="presOf" srcId="{19C0BB69-244A-49D0-917C-E6A8F92C59DD}" destId="{ABEC4C19-7E62-3549-80A8-E962E9709EC2}" srcOrd="1" destOrd="0" presId="urn:microsoft.com/office/officeart/2005/8/layout/list1"/>
    <dgm:cxn modelId="{384D07A0-EA0B-47D2-B77E-CDDE8B1C90CB}" srcId="{0910D766-8A20-4411-BB81-9601CBA483C1}" destId="{19C0BB69-244A-49D0-917C-E6A8F92C59DD}" srcOrd="0" destOrd="0" parTransId="{D82ACBC3-56CD-407C-980A-AE3B0DFC4A01}" sibTransId="{65C3E609-0038-41A1-BD67-91B122FF074D}"/>
    <dgm:cxn modelId="{49D993A2-CDDC-284F-A636-8E72CDF18F51}" type="presOf" srcId="{14CF8AC2-4CD6-42AA-9E16-9D2AC915C1BE}" destId="{35722571-5832-C943-973F-EE50685B1985}" srcOrd="0" destOrd="0" presId="urn:microsoft.com/office/officeart/2005/8/layout/list1"/>
    <dgm:cxn modelId="{9E1D86A4-8568-4184-84BF-EBEC96C5FBE4}" srcId="{0910D766-8A20-4411-BB81-9601CBA483C1}" destId="{E4D2D98F-E387-4560-BBB0-D31E8EBA7A87}" srcOrd="2" destOrd="0" parTransId="{FBA5BCBA-62E0-4794-BECB-AD8E883F5CCB}" sibTransId="{47448693-0630-42FD-BEA1-4A537AA57234}"/>
    <dgm:cxn modelId="{8DBC50A7-036E-E546-AC22-E960AD627040}" type="presOf" srcId="{E4D2D98F-E387-4560-BBB0-D31E8EBA7A87}" destId="{61EFD484-7909-B84B-BD75-1E248AA875AC}" srcOrd="0" destOrd="0" presId="urn:microsoft.com/office/officeart/2005/8/layout/list1"/>
    <dgm:cxn modelId="{E85864A8-6996-4548-B62C-23288E97E9DC}" srcId="{19C0BB69-244A-49D0-917C-E6A8F92C59DD}" destId="{14CF8AC2-4CD6-42AA-9E16-9D2AC915C1BE}" srcOrd="0" destOrd="0" parTransId="{B3419245-8E49-494C-A867-765425A10F45}" sibTransId="{D21D62C3-3C7F-4C63-A682-580727392694}"/>
    <dgm:cxn modelId="{E08D90AF-8BCA-2341-BC37-BDED482DADC0}" type="presOf" srcId="{5BF2B198-D306-4055-94A9-03B6EB4D15AE}" destId="{41EC7434-64D2-874D-9615-DF65FD0496AF}" srcOrd="0" destOrd="0" presId="urn:microsoft.com/office/officeart/2005/8/layout/list1"/>
    <dgm:cxn modelId="{C9333BB6-B05E-A94A-9CD8-099109CD2891}" type="presOf" srcId="{5BF2B198-D306-4055-94A9-03B6EB4D15AE}" destId="{BD8463D3-05A9-0841-ACA1-4533E83C947F}" srcOrd="1" destOrd="0" presId="urn:microsoft.com/office/officeart/2005/8/layout/list1"/>
    <dgm:cxn modelId="{367C90BA-5F50-D24B-8A9C-04661FB47A8C}" type="presOf" srcId="{C127CB04-8D91-49CF-9BE0-0935BAA19DF5}" destId="{35722571-5832-C943-973F-EE50685B1985}" srcOrd="0" destOrd="1" presId="urn:microsoft.com/office/officeart/2005/8/layout/list1"/>
    <dgm:cxn modelId="{0B7CFC10-C777-AA43-9B95-7C04BE43E0AC}" type="presParOf" srcId="{32D3340B-7209-564C-A10A-E5CB92987BA7}" destId="{AD226DFB-890F-5442-8D2D-13B6AF071299}" srcOrd="0" destOrd="0" presId="urn:microsoft.com/office/officeart/2005/8/layout/list1"/>
    <dgm:cxn modelId="{CC68F079-131E-F845-9C93-6A97D2B6AB3D}" type="presParOf" srcId="{AD226DFB-890F-5442-8D2D-13B6AF071299}" destId="{0604B5C0-3CC2-B84C-B5B4-E369E3AB4D81}" srcOrd="0" destOrd="0" presId="urn:microsoft.com/office/officeart/2005/8/layout/list1"/>
    <dgm:cxn modelId="{2D28E089-680B-9E43-A94B-7748624FA8C7}" type="presParOf" srcId="{AD226DFB-890F-5442-8D2D-13B6AF071299}" destId="{ABEC4C19-7E62-3549-80A8-E962E9709EC2}" srcOrd="1" destOrd="0" presId="urn:microsoft.com/office/officeart/2005/8/layout/list1"/>
    <dgm:cxn modelId="{F05140F2-933D-7846-ABC9-69CA36DC179A}" type="presParOf" srcId="{32D3340B-7209-564C-A10A-E5CB92987BA7}" destId="{328D49EC-B92F-A04E-AB0F-CB5DD167FB02}" srcOrd="1" destOrd="0" presId="urn:microsoft.com/office/officeart/2005/8/layout/list1"/>
    <dgm:cxn modelId="{734B5B87-039E-A44E-A755-0B410619EEAE}" type="presParOf" srcId="{32D3340B-7209-564C-A10A-E5CB92987BA7}" destId="{35722571-5832-C943-973F-EE50685B1985}" srcOrd="2" destOrd="0" presId="urn:microsoft.com/office/officeart/2005/8/layout/list1"/>
    <dgm:cxn modelId="{9C242755-5164-A043-B687-21BCEC5C766C}" type="presParOf" srcId="{32D3340B-7209-564C-A10A-E5CB92987BA7}" destId="{E688BF08-6D06-D84E-A1FD-0E3EF2FC9594}" srcOrd="3" destOrd="0" presId="urn:microsoft.com/office/officeart/2005/8/layout/list1"/>
    <dgm:cxn modelId="{1AA1FA45-7A6F-C34D-ABBA-EB71D34FE6B7}" type="presParOf" srcId="{32D3340B-7209-564C-A10A-E5CB92987BA7}" destId="{B22F7879-BB1B-3446-805C-49E64B28DA9D}" srcOrd="4" destOrd="0" presId="urn:microsoft.com/office/officeart/2005/8/layout/list1"/>
    <dgm:cxn modelId="{96A84269-7E5F-BE4A-897B-0AE1B331CA5B}" type="presParOf" srcId="{B22F7879-BB1B-3446-805C-49E64B28DA9D}" destId="{41EC7434-64D2-874D-9615-DF65FD0496AF}" srcOrd="0" destOrd="0" presId="urn:microsoft.com/office/officeart/2005/8/layout/list1"/>
    <dgm:cxn modelId="{63B51267-2AE2-ED4D-B7D6-63E194183950}" type="presParOf" srcId="{B22F7879-BB1B-3446-805C-49E64B28DA9D}" destId="{BD8463D3-05A9-0841-ACA1-4533E83C947F}" srcOrd="1" destOrd="0" presId="urn:microsoft.com/office/officeart/2005/8/layout/list1"/>
    <dgm:cxn modelId="{D1AD5CA7-7D4E-304B-93DD-E535DB9B3A54}" type="presParOf" srcId="{32D3340B-7209-564C-A10A-E5CB92987BA7}" destId="{436C947F-D676-B545-A158-B55B19606799}" srcOrd="5" destOrd="0" presId="urn:microsoft.com/office/officeart/2005/8/layout/list1"/>
    <dgm:cxn modelId="{DD862890-3AEC-9643-AAA0-7924F17A7204}" type="presParOf" srcId="{32D3340B-7209-564C-A10A-E5CB92987BA7}" destId="{D265F03E-ED55-E44F-A9E3-89659792C990}" srcOrd="6" destOrd="0" presId="urn:microsoft.com/office/officeart/2005/8/layout/list1"/>
    <dgm:cxn modelId="{F5162B91-C3E9-3640-AE7B-981A6D0BE06D}" type="presParOf" srcId="{32D3340B-7209-564C-A10A-E5CB92987BA7}" destId="{97381C22-731C-414C-9EBC-F9CC3BD97D7B}" srcOrd="7" destOrd="0" presId="urn:microsoft.com/office/officeart/2005/8/layout/list1"/>
    <dgm:cxn modelId="{AB037394-3A9B-CF46-84DE-4FC732870151}" type="presParOf" srcId="{32D3340B-7209-564C-A10A-E5CB92987BA7}" destId="{D4C323E3-F5DC-174F-BF22-E0503CDF7C00}" srcOrd="8" destOrd="0" presId="urn:microsoft.com/office/officeart/2005/8/layout/list1"/>
    <dgm:cxn modelId="{9214C2A8-66C2-F245-A43C-A909A1EDD6A2}" type="presParOf" srcId="{D4C323E3-F5DC-174F-BF22-E0503CDF7C00}" destId="{61EFD484-7909-B84B-BD75-1E248AA875AC}" srcOrd="0" destOrd="0" presId="urn:microsoft.com/office/officeart/2005/8/layout/list1"/>
    <dgm:cxn modelId="{586D8B03-6246-F64C-8032-5064983E936B}" type="presParOf" srcId="{D4C323E3-F5DC-174F-BF22-E0503CDF7C00}" destId="{810A13DB-F468-4A4A-92F8-B7BF0711437D}" srcOrd="1" destOrd="0" presId="urn:microsoft.com/office/officeart/2005/8/layout/list1"/>
    <dgm:cxn modelId="{BA7682CE-E619-424F-9C34-ECB33028760E}" type="presParOf" srcId="{32D3340B-7209-564C-A10A-E5CB92987BA7}" destId="{663FA3EE-F0AF-8040-B8CE-3148AB0E9F6A}" srcOrd="9" destOrd="0" presId="urn:microsoft.com/office/officeart/2005/8/layout/list1"/>
    <dgm:cxn modelId="{21C10BE0-A2D1-E34F-A249-26DB28CE62C1}" type="presParOf" srcId="{32D3340B-7209-564C-A10A-E5CB92987BA7}" destId="{D57FF657-56D5-3642-B913-A967A35FDF1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8166B4C-391E-4D16-B792-E38BDE183E36}"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AF6D5CE9-47BB-40B8-8C45-3A789812F4C5}">
      <dgm:prSet/>
      <dgm:spPr/>
      <dgm:t>
        <a:bodyPr/>
        <a:lstStyle/>
        <a:p>
          <a:r>
            <a:rPr lang="en-US"/>
            <a:t>Pre-laundering of gloves and gear may be useful</a:t>
          </a:r>
        </a:p>
      </dgm:t>
    </dgm:pt>
    <dgm:pt modelId="{0D08BDB1-32F4-4485-8E33-0FE3C7F79F97}" type="parTrans" cxnId="{CDEDF930-B2C5-4409-AC4E-5E850A80B8CC}">
      <dgm:prSet/>
      <dgm:spPr/>
      <dgm:t>
        <a:bodyPr/>
        <a:lstStyle/>
        <a:p>
          <a:endParaRPr lang="en-US"/>
        </a:p>
      </dgm:t>
    </dgm:pt>
    <dgm:pt modelId="{202F89C9-5154-451A-A3B3-EDC4D8EFC016}" type="sibTrans" cxnId="{CDEDF930-B2C5-4409-AC4E-5E850A80B8CC}">
      <dgm:prSet/>
      <dgm:spPr/>
      <dgm:t>
        <a:bodyPr/>
        <a:lstStyle/>
        <a:p>
          <a:endParaRPr lang="en-US"/>
        </a:p>
      </dgm:t>
    </dgm:pt>
    <dgm:pt modelId="{9D55AA73-6C96-480A-AE5D-018FBCCA4C58}">
      <dgm:prSet/>
      <dgm:spPr/>
      <dgm:t>
        <a:bodyPr/>
        <a:lstStyle/>
        <a:p>
          <a:r>
            <a:rPr lang="en-US"/>
            <a:t>Make sure the manufacturer is able to provide correct sizing/fit. Special sizing are the responsibility of the manufacturer.</a:t>
          </a:r>
        </a:p>
      </dgm:t>
    </dgm:pt>
    <dgm:pt modelId="{7CC9CF50-D20D-4827-9A85-2119FB3A0DAA}" type="parTrans" cxnId="{B4AF342C-A03E-4167-BB92-2BF47F05ED55}">
      <dgm:prSet/>
      <dgm:spPr/>
      <dgm:t>
        <a:bodyPr/>
        <a:lstStyle/>
        <a:p>
          <a:endParaRPr lang="en-US"/>
        </a:p>
      </dgm:t>
    </dgm:pt>
    <dgm:pt modelId="{E44633EA-3982-46F5-ABD5-2A4D3111D308}" type="sibTrans" cxnId="{B4AF342C-A03E-4167-BB92-2BF47F05ED55}">
      <dgm:prSet/>
      <dgm:spPr/>
      <dgm:t>
        <a:bodyPr/>
        <a:lstStyle/>
        <a:p>
          <a:endParaRPr lang="en-US"/>
        </a:p>
      </dgm:t>
    </dgm:pt>
    <dgm:pt modelId="{86703B82-6FF2-47A4-B346-72C6D18A797B}">
      <dgm:prSet/>
      <dgm:spPr/>
      <dgm:t>
        <a:bodyPr/>
        <a:lstStyle/>
        <a:p>
          <a:r>
            <a:rPr lang="en-US"/>
            <a:t>Include the same language in your bid spec and contract </a:t>
          </a:r>
        </a:p>
      </dgm:t>
    </dgm:pt>
    <dgm:pt modelId="{C7E2BEF9-E919-4B2A-A2BD-9E2634472966}" type="parTrans" cxnId="{896B51B5-B8F7-4AEC-A89D-D27A59EEE829}">
      <dgm:prSet/>
      <dgm:spPr/>
      <dgm:t>
        <a:bodyPr/>
        <a:lstStyle/>
        <a:p>
          <a:endParaRPr lang="en-US"/>
        </a:p>
      </dgm:t>
    </dgm:pt>
    <dgm:pt modelId="{BDE3E5ED-4A05-4D44-9D5C-01C3F10A2A23}" type="sibTrans" cxnId="{896B51B5-B8F7-4AEC-A89D-D27A59EEE829}">
      <dgm:prSet/>
      <dgm:spPr/>
      <dgm:t>
        <a:bodyPr/>
        <a:lstStyle/>
        <a:p>
          <a:endParaRPr lang="en-US"/>
        </a:p>
      </dgm:t>
    </dgm:pt>
    <dgm:pt modelId="{35941DC8-21B6-4D17-8E53-04281B0F87B8}">
      <dgm:prSet/>
      <dgm:spPr/>
      <dgm:t>
        <a:bodyPr/>
        <a:lstStyle/>
        <a:p>
          <a:r>
            <a:rPr lang="en-US"/>
            <a:t>Don’t ignore really good/popular/useful features or designs on an item not selected</a:t>
          </a:r>
        </a:p>
      </dgm:t>
    </dgm:pt>
    <dgm:pt modelId="{2E769D6F-0D62-478F-930C-DA3945D5A5A4}" type="parTrans" cxnId="{4FBAA9EB-0D2A-4898-A8E4-60CBE67CC828}">
      <dgm:prSet/>
      <dgm:spPr/>
      <dgm:t>
        <a:bodyPr/>
        <a:lstStyle/>
        <a:p>
          <a:endParaRPr lang="en-US"/>
        </a:p>
      </dgm:t>
    </dgm:pt>
    <dgm:pt modelId="{BAB3BDB2-E4A5-427F-BF41-01BFF53508F1}" type="sibTrans" cxnId="{4FBAA9EB-0D2A-4898-A8E4-60CBE67CC828}">
      <dgm:prSet/>
      <dgm:spPr/>
      <dgm:t>
        <a:bodyPr/>
        <a:lstStyle/>
        <a:p>
          <a:endParaRPr lang="en-US"/>
        </a:p>
      </dgm:t>
    </dgm:pt>
    <dgm:pt modelId="{C9AE980C-0C59-407A-9547-ADB744445C94}">
      <dgm:prSet/>
      <dgm:spPr/>
      <dgm:t>
        <a:bodyPr/>
        <a:lstStyle/>
        <a:p>
          <a:r>
            <a:rPr lang="en-US"/>
            <a:t>Non-proprietary features from one manufacturer can be placed into your spec </a:t>
          </a:r>
        </a:p>
      </dgm:t>
    </dgm:pt>
    <dgm:pt modelId="{1F482BB3-9570-4DF1-9C8C-2F4783C34B7E}" type="parTrans" cxnId="{DDD6C1B9-F418-435F-9DBB-1CD3B082353A}">
      <dgm:prSet/>
      <dgm:spPr/>
      <dgm:t>
        <a:bodyPr/>
        <a:lstStyle/>
        <a:p>
          <a:endParaRPr lang="en-US"/>
        </a:p>
      </dgm:t>
    </dgm:pt>
    <dgm:pt modelId="{24D101C2-8F99-4E1E-805D-9BF7B7A41193}" type="sibTrans" cxnId="{DDD6C1B9-F418-435F-9DBB-1CD3B082353A}">
      <dgm:prSet/>
      <dgm:spPr/>
      <dgm:t>
        <a:bodyPr/>
        <a:lstStyle/>
        <a:p>
          <a:endParaRPr lang="en-US"/>
        </a:p>
      </dgm:t>
    </dgm:pt>
    <dgm:pt modelId="{34734991-3E6A-AC44-99E6-DF89D49DCE46}" type="pres">
      <dgm:prSet presAssocID="{B8166B4C-391E-4D16-B792-E38BDE183E36}" presName="outerComposite" presStyleCnt="0">
        <dgm:presLayoutVars>
          <dgm:chMax val="5"/>
          <dgm:dir/>
          <dgm:resizeHandles val="exact"/>
        </dgm:presLayoutVars>
      </dgm:prSet>
      <dgm:spPr/>
    </dgm:pt>
    <dgm:pt modelId="{CC82337F-421A-8D46-A91F-622E2AB27BEE}" type="pres">
      <dgm:prSet presAssocID="{B8166B4C-391E-4D16-B792-E38BDE183E36}" presName="dummyMaxCanvas" presStyleCnt="0">
        <dgm:presLayoutVars/>
      </dgm:prSet>
      <dgm:spPr/>
    </dgm:pt>
    <dgm:pt modelId="{6995FE19-430A-F34D-AAFE-3DB859406830}" type="pres">
      <dgm:prSet presAssocID="{B8166B4C-391E-4D16-B792-E38BDE183E36}" presName="FiveNodes_1" presStyleLbl="node1" presStyleIdx="0" presStyleCnt="5">
        <dgm:presLayoutVars>
          <dgm:bulletEnabled val="1"/>
        </dgm:presLayoutVars>
      </dgm:prSet>
      <dgm:spPr/>
    </dgm:pt>
    <dgm:pt modelId="{3F5B7F77-5119-9F4C-9339-253CA669804B}" type="pres">
      <dgm:prSet presAssocID="{B8166B4C-391E-4D16-B792-E38BDE183E36}" presName="FiveNodes_2" presStyleLbl="node1" presStyleIdx="1" presStyleCnt="5">
        <dgm:presLayoutVars>
          <dgm:bulletEnabled val="1"/>
        </dgm:presLayoutVars>
      </dgm:prSet>
      <dgm:spPr/>
    </dgm:pt>
    <dgm:pt modelId="{C3562E6A-4948-BF4B-8C6F-DA5435839670}" type="pres">
      <dgm:prSet presAssocID="{B8166B4C-391E-4D16-B792-E38BDE183E36}" presName="FiveNodes_3" presStyleLbl="node1" presStyleIdx="2" presStyleCnt="5">
        <dgm:presLayoutVars>
          <dgm:bulletEnabled val="1"/>
        </dgm:presLayoutVars>
      </dgm:prSet>
      <dgm:spPr/>
    </dgm:pt>
    <dgm:pt modelId="{C73EE620-9664-494E-8430-1BBCC3505EED}" type="pres">
      <dgm:prSet presAssocID="{B8166B4C-391E-4D16-B792-E38BDE183E36}" presName="FiveNodes_4" presStyleLbl="node1" presStyleIdx="3" presStyleCnt="5">
        <dgm:presLayoutVars>
          <dgm:bulletEnabled val="1"/>
        </dgm:presLayoutVars>
      </dgm:prSet>
      <dgm:spPr/>
    </dgm:pt>
    <dgm:pt modelId="{4A504F50-EF73-584C-84CB-A27B4AC8B5BD}" type="pres">
      <dgm:prSet presAssocID="{B8166B4C-391E-4D16-B792-E38BDE183E36}" presName="FiveNodes_5" presStyleLbl="node1" presStyleIdx="4" presStyleCnt="5">
        <dgm:presLayoutVars>
          <dgm:bulletEnabled val="1"/>
        </dgm:presLayoutVars>
      </dgm:prSet>
      <dgm:spPr/>
    </dgm:pt>
    <dgm:pt modelId="{C8C3764D-05F4-2143-A66D-0E84C5CA3085}" type="pres">
      <dgm:prSet presAssocID="{B8166B4C-391E-4D16-B792-E38BDE183E36}" presName="FiveConn_1-2" presStyleLbl="fgAccFollowNode1" presStyleIdx="0" presStyleCnt="4">
        <dgm:presLayoutVars>
          <dgm:bulletEnabled val="1"/>
        </dgm:presLayoutVars>
      </dgm:prSet>
      <dgm:spPr/>
    </dgm:pt>
    <dgm:pt modelId="{B93720C9-9042-2F4F-9B12-DD455CB41E88}" type="pres">
      <dgm:prSet presAssocID="{B8166B4C-391E-4D16-B792-E38BDE183E36}" presName="FiveConn_2-3" presStyleLbl="fgAccFollowNode1" presStyleIdx="1" presStyleCnt="4">
        <dgm:presLayoutVars>
          <dgm:bulletEnabled val="1"/>
        </dgm:presLayoutVars>
      </dgm:prSet>
      <dgm:spPr/>
    </dgm:pt>
    <dgm:pt modelId="{23BF7FA9-2C87-A54C-8FF8-9F5AD65A79A3}" type="pres">
      <dgm:prSet presAssocID="{B8166B4C-391E-4D16-B792-E38BDE183E36}" presName="FiveConn_3-4" presStyleLbl="fgAccFollowNode1" presStyleIdx="2" presStyleCnt="4">
        <dgm:presLayoutVars>
          <dgm:bulletEnabled val="1"/>
        </dgm:presLayoutVars>
      </dgm:prSet>
      <dgm:spPr/>
    </dgm:pt>
    <dgm:pt modelId="{701CD692-7D72-D24E-9DEE-B2D45D3055F0}" type="pres">
      <dgm:prSet presAssocID="{B8166B4C-391E-4D16-B792-E38BDE183E36}" presName="FiveConn_4-5" presStyleLbl="fgAccFollowNode1" presStyleIdx="3" presStyleCnt="4">
        <dgm:presLayoutVars>
          <dgm:bulletEnabled val="1"/>
        </dgm:presLayoutVars>
      </dgm:prSet>
      <dgm:spPr/>
    </dgm:pt>
    <dgm:pt modelId="{E4D993CF-A896-E544-9C60-DD2F4675DBDE}" type="pres">
      <dgm:prSet presAssocID="{B8166B4C-391E-4D16-B792-E38BDE183E36}" presName="FiveNodes_1_text" presStyleLbl="node1" presStyleIdx="4" presStyleCnt="5">
        <dgm:presLayoutVars>
          <dgm:bulletEnabled val="1"/>
        </dgm:presLayoutVars>
      </dgm:prSet>
      <dgm:spPr/>
    </dgm:pt>
    <dgm:pt modelId="{407ACABE-D08E-5F4C-A85C-C6D8870B46FE}" type="pres">
      <dgm:prSet presAssocID="{B8166B4C-391E-4D16-B792-E38BDE183E36}" presName="FiveNodes_2_text" presStyleLbl="node1" presStyleIdx="4" presStyleCnt="5">
        <dgm:presLayoutVars>
          <dgm:bulletEnabled val="1"/>
        </dgm:presLayoutVars>
      </dgm:prSet>
      <dgm:spPr/>
    </dgm:pt>
    <dgm:pt modelId="{C8BE3016-14BC-EE4E-A1F4-7AA0467B6C3D}" type="pres">
      <dgm:prSet presAssocID="{B8166B4C-391E-4D16-B792-E38BDE183E36}" presName="FiveNodes_3_text" presStyleLbl="node1" presStyleIdx="4" presStyleCnt="5">
        <dgm:presLayoutVars>
          <dgm:bulletEnabled val="1"/>
        </dgm:presLayoutVars>
      </dgm:prSet>
      <dgm:spPr/>
    </dgm:pt>
    <dgm:pt modelId="{3FBDEB9E-6A62-3F4A-87D6-C49FD379E027}" type="pres">
      <dgm:prSet presAssocID="{B8166B4C-391E-4D16-B792-E38BDE183E36}" presName="FiveNodes_4_text" presStyleLbl="node1" presStyleIdx="4" presStyleCnt="5">
        <dgm:presLayoutVars>
          <dgm:bulletEnabled val="1"/>
        </dgm:presLayoutVars>
      </dgm:prSet>
      <dgm:spPr/>
    </dgm:pt>
    <dgm:pt modelId="{A624B440-0F03-2C4F-BFF5-0847A293A017}" type="pres">
      <dgm:prSet presAssocID="{B8166B4C-391E-4D16-B792-E38BDE183E36}" presName="FiveNodes_5_text" presStyleLbl="node1" presStyleIdx="4" presStyleCnt="5">
        <dgm:presLayoutVars>
          <dgm:bulletEnabled val="1"/>
        </dgm:presLayoutVars>
      </dgm:prSet>
      <dgm:spPr/>
    </dgm:pt>
  </dgm:ptLst>
  <dgm:cxnLst>
    <dgm:cxn modelId="{5B02A503-B5C7-CB48-B881-19CA20B22350}" type="presOf" srcId="{202F89C9-5154-451A-A3B3-EDC4D8EFC016}" destId="{C8C3764D-05F4-2143-A66D-0E84C5CA3085}" srcOrd="0" destOrd="0" presId="urn:microsoft.com/office/officeart/2005/8/layout/vProcess5"/>
    <dgm:cxn modelId="{24426011-D28D-4A4E-85C7-082BF967E6D5}" type="presOf" srcId="{9D55AA73-6C96-480A-AE5D-018FBCCA4C58}" destId="{407ACABE-D08E-5F4C-A85C-C6D8870B46FE}" srcOrd="1" destOrd="0" presId="urn:microsoft.com/office/officeart/2005/8/layout/vProcess5"/>
    <dgm:cxn modelId="{F1FCCF2A-EC91-9541-A56F-042EFB518500}" type="presOf" srcId="{BAB3BDB2-E4A5-427F-BF41-01BFF53508F1}" destId="{701CD692-7D72-D24E-9DEE-B2D45D3055F0}" srcOrd="0" destOrd="0" presId="urn:microsoft.com/office/officeart/2005/8/layout/vProcess5"/>
    <dgm:cxn modelId="{B4AF342C-A03E-4167-BB92-2BF47F05ED55}" srcId="{B8166B4C-391E-4D16-B792-E38BDE183E36}" destId="{9D55AA73-6C96-480A-AE5D-018FBCCA4C58}" srcOrd="1" destOrd="0" parTransId="{7CC9CF50-D20D-4827-9A85-2119FB3A0DAA}" sibTransId="{E44633EA-3982-46F5-ABD5-2A4D3111D308}"/>
    <dgm:cxn modelId="{CDEDF930-B2C5-4409-AC4E-5E850A80B8CC}" srcId="{B8166B4C-391E-4D16-B792-E38BDE183E36}" destId="{AF6D5CE9-47BB-40B8-8C45-3A789812F4C5}" srcOrd="0" destOrd="0" parTransId="{0D08BDB1-32F4-4485-8E33-0FE3C7F79F97}" sibTransId="{202F89C9-5154-451A-A3B3-EDC4D8EFC016}"/>
    <dgm:cxn modelId="{1C0D7A79-1E3E-5343-91CD-ADF39C9623CC}" type="presOf" srcId="{86703B82-6FF2-47A4-B346-72C6D18A797B}" destId="{C8BE3016-14BC-EE4E-A1F4-7AA0467B6C3D}" srcOrd="1" destOrd="0" presId="urn:microsoft.com/office/officeart/2005/8/layout/vProcess5"/>
    <dgm:cxn modelId="{D1E7BF83-2F97-4641-94D0-F258F7B2DC99}" type="presOf" srcId="{86703B82-6FF2-47A4-B346-72C6D18A797B}" destId="{C3562E6A-4948-BF4B-8C6F-DA5435839670}" srcOrd="0" destOrd="0" presId="urn:microsoft.com/office/officeart/2005/8/layout/vProcess5"/>
    <dgm:cxn modelId="{A56D5693-5AA9-B944-B285-501B08A6E3B0}" type="presOf" srcId="{E44633EA-3982-46F5-ABD5-2A4D3111D308}" destId="{B93720C9-9042-2F4F-9B12-DD455CB41E88}" srcOrd="0" destOrd="0" presId="urn:microsoft.com/office/officeart/2005/8/layout/vProcess5"/>
    <dgm:cxn modelId="{5D4EF499-A07D-3247-995D-B21B362A1F88}" type="presOf" srcId="{35941DC8-21B6-4D17-8E53-04281B0F87B8}" destId="{3FBDEB9E-6A62-3F4A-87D6-C49FD379E027}" srcOrd="1" destOrd="0" presId="urn:microsoft.com/office/officeart/2005/8/layout/vProcess5"/>
    <dgm:cxn modelId="{DF8427A9-0B44-BD4F-AB24-081F6C968040}" type="presOf" srcId="{35941DC8-21B6-4D17-8E53-04281B0F87B8}" destId="{C73EE620-9664-494E-8430-1BBCC3505EED}" srcOrd="0" destOrd="0" presId="urn:microsoft.com/office/officeart/2005/8/layout/vProcess5"/>
    <dgm:cxn modelId="{896B51B5-B8F7-4AEC-A89D-D27A59EEE829}" srcId="{B8166B4C-391E-4D16-B792-E38BDE183E36}" destId="{86703B82-6FF2-47A4-B346-72C6D18A797B}" srcOrd="2" destOrd="0" parTransId="{C7E2BEF9-E919-4B2A-A2BD-9E2634472966}" sibTransId="{BDE3E5ED-4A05-4D44-9D5C-01C3F10A2A23}"/>
    <dgm:cxn modelId="{DDD6C1B9-F418-435F-9DBB-1CD3B082353A}" srcId="{B8166B4C-391E-4D16-B792-E38BDE183E36}" destId="{C9AE980C-0C59-407A-9547-ADB744445C94}" srcOrd="4" destOrd="0" parTransId="{1F482BB3-9570-4DF1-9C8C-2F4783C34B7E}" sibTransId="{24D101C2-8F99-4E1E-805D-9BF7B7A41193}"/>
    <dgm:cxn modelId="{3613F9C4-FF41-654B-987D-34E093006157}" type="presOf" srcId="{BDE3E5ED-4A05-4D44-9D5C-01C3F10A2A23}" destId="{23BF7FA9-2C87-A54C-8FF8-9F5AD65A79A3}" srcOrd="0" destOrd="0" presId="urn:microsoft.com/office/officeart/2005/8/layout/vProcess5"/>
    <dgm:cxn modelId="{06B059C7-298E-794E-8623-F7EEB99EF1E5}" type="presOf" srcId="{AF6D5CE9-47BB-40B8-8C45-3A789812F4C5}" destId="{6995FE19-430A-F34D-AAFE-3DB859406830}" srcOrd="0" destOrd="0" presId="urn:microsoft.com/office/officeart/2005/8/layout/vProcess5"/>
    <dgm:cxn modelId="{A5EA45C9-A2AF-DC47-A0F2-3CE812CC28B3}" type="presOf" srcId="{C9AE980C-0C59-407A-9547-ADB744445C94}" destId="{A624B440-0F03-2C4F-BFF5-0847A293A017}" srcOrd="1" destOrd="0" presId="urn:microsoft.com/office/officeart/2005/8/layout/vProcess5"/>
    <dgm:cxn modelId="{EAD0ABD8-DA97-E54D-B403-297F99D7CE72}" type="presOf" srcId="{AF6D5CE9-47BB-40B8-8C45-3A789812F4C5}" destId="{E4D993CF-A896-E544-9C60-DD2F4675DBDE}" srcOrd="1" destOrd="0" presId="urn:microsoft.com/office/officeart/2005/8/layout/vProcess5"/>
    <dgm:cxn modelId="{70A217DE-FCD8-A44F-9D4E-C6ED432AB5E4}" type="presOf" srcId="{B8166B4C-391E-4D16-B792-E38BDE183E36}" destId="{34734991-3E6A-AC44-99E6-DF89D49DCE46}" srcOrd="0" destOrd="0" presId="urn:microsoft.com/office/officeart/2005/8/layout/vProcess5"/>
    <dgm:cxn modelId="{C7D997DE-290C-C04F-84EE-9A02FC1706B0}" type="presOf" srcId="{9D55AA73-6C96-480A-AE5D-018FBCCA4C58}" destId="{3F5B7F77-5119-9F4C-9339-253CA669804B}" srcOrd="0" destOrd="0" presId="urn:microsoft.com/office/officeart/2005/8/layout/vProcess5"/>
    <dgm:cxn modelId="{EEF7E7DF-6749-A443-B3AC-0AC56E55611A}" type="presOf" srcId="{C9AE980C-0C59-407A-9547-ADB744445C94}" destId="{4A504F50-EF73-584C-84CB-A27B4AC8B5BD}" srcOrd="0" destOrd="0" presId="urn:microsoft.com/office/officeart/2005/8/layout/vProcess5"/>
    <dgm:cxn modelId="{4FBAA9EB-0D2A-4898-A8E4-60CBE67CC828}" srcId="{B8166B4C-391E-4D16-B792-E38BDE183E36}" destId="{35941DC8-21B6-4D17-8E53-04281B0F87B8}" srcOrd="3" destOrd="0" parTransId="{2E769D6F-0D62-478F-930C-DA3945D5A5A4}" sibTransId="{BAB3BDB2-E4A5-427F-BF41-01BFF53508F1}"/>
    <dgm:cxn modelId="{77594FAF-1861-0744-8A8E-CC6E04D8585D}" type="presParOf" srcId="{34734991-3E6A-AC44-99E6-DF89D49DCE46}" destId="{CC82337F-421A-8D46-A91F-622E2AB27BEE}" srcOrd="0" destOrd="0" presId="urn:microsoft.com/office/officeart/2005/8/layout/vProcess5"/>
    <dgm:cxn modelId="{CDF5F282-CDED-E14A-B0A7-70CAF23E0746}" type="presParOf" srcId="{34734991-3E6A-AC44-99E6-DF89D49DCE46}" destId="{6995FE19-430A-F34D-AAFE-3DB859406830}" srcOrd="1" destOrd="0" presId="urn:microsoft.com/office/officeart/2005/8/layout/vProcess5"/>
    <dgm:cxn modelId="{E7E10CE1-4EFF-2740-9BE6-F428B96D650C}" type="presParOf" srcId="{34734991-3E6A-AC44-99E6-DF89D49DCE46}" destId="{3F5B7F77-5119-9F4C-9339-253CA669804B}" srcOrd="2" destOrd="0" presId="urn:microsoft.com/office/officeart/2005/8/layout/vProcess5"/>
    <dgm:cxn modelId="{0206610A-9301-C240-8645-533ED0B0F9A3}" type="presParOf" srcId="{34734991-3E6A-AC44-99E6-DF89D49DCE46}" destId="{C3562E6A-4948-BF4B-8C6F-DA5435839670}" srcOrd="3" destOrd="0" presId="urn:microsoft.com/office/officeart/2005/8/layout/vProcess5"/>
    <dgm:cxn modelId="{E5BB0776-3914-6B4B-8DE4-8248F1E6CA85}" type="presParOf" srcId="{34734991-3E6A-AC44-99E6-DF89D49DCE46}" destId="{C73EE620-9664-494E-8430-1BBCC3505EED}" srcOrd="4" destOrd="0" presId="urn:microsoft.com/office/officeart/2005/8/layout/vProcess5"/>
    <dgm:cxn modelId="{36036F93-EEC7-5D47-B387-65DA500F3DB6}" type="presParOf" srcId="{34734991-3E6A-AC44-99E6-DF89D49DCE46}" destId="{4A504F50-EF73-584C-84CB-A27B4AC8B5BD}" srcOrd="5" destOrd="0" presId="urn:microsoft.com/office/officeart/2005/8/layout/vProcess5"/>
    <dgm:cxn modelId="{6F35EA0A-2503-8A4F-A89A-0120ADAE5779}" type="presParOf" srcId="{34734991-3E6A-AC44-99E6-DF89D49DCE46}" destId="{C8C3764D-05F4-2143-A66D-0E84C5CA3085}" srcOrd="6" destOrd="0" presId="urn:microsoft.com/office/officeart/2005/8/layout/vProcess5"/>
    <dgm:cxn modelId="{E0532825-71D0-B049-94EE-2DA514BCE731}" type="presParOf" srcId="{34734991-3E6A-AC44-99E6-DF89D49DCE46}" destId="{B93720C9-9042-2F4F-9B12-DD455CB41E88}" srcOrd="7" destOrd="0" presId="urn:microsoft.com/office/officeart/2005/8/layout/vProcess5"/>
    <dgm:cxn modelId="{78B75653-14D3-0C40-A52C-0449DA1159F2}" type="presParOf" srcId="{34734991-3E6A-AC44-99E6-DF89D49DCE46}" destId="{23BF7FA9-2C87-A54C-8FF8-9F5AD65A79A3}" srcOrd="8" destOrd="0" presId="urn:microsoft.com/office/officeart/2005/8/layout/vProcess5"/>
    <dgm:cxn modelId="{8FB6E167-A983-9446-8585-9388AF5E9758}" type="presParOf" srcId="{34734991-3E6A-AC44-99E6-DF89D49DCE46}" destId="{701CD692-7D72-D24E-9DEE-B2D45D3055F0}" srcOrd="9" destOrd="0" presId="urn:microsoft.com/office/officeart/2005/8/layout/vProcess5"/>
    <dgm:cxn modelId="{40A8BF80-04F6-D240-9210-5F64C8D51199}" type="presParOf" srcId="{34734991-3E6A-AC44-99E6-DF89D49DCE46}" destId="{E4D993CF-A896-E544-9C60-DD2F4675DBDE}" srcOrd="10" destOrd="0" presId="urn:microsoft.com/office/officeart/2005/8/layout/vProcess5"/>
    <dgm:cxn modelId="{66BFE761-4C5A-E041-8AF0-AEC69017553F}" type="presParOf" srcId="{34734991-3E6A-AC44-99E6-DF89D49DCE46}" destId="{407ACABE-D08E-5F4C-A85C-C6D8870B46FE}" srcOrd="11" destOrd="0" presId="urn:microsoft.com/office/officeart/2005/8/layout/vProcess5"/>
    <dgm:cxn modelId="{957B6835-84FC-7A45-93CF-942926E3B227}" type="presParOf" srcId="{34734991-3E6A-AC44-99E6-DF89D49DCE46}" destId="{C8BE3016-14BC-EE4E-A1F4-7AA0467B6C3D}" srcOrd="12" destOrd="0" presId="urn:microsoft.com/office/officeart/2005/8/layout/vProcess5"/>
    <dgm:cxn modelId="{DD59CB55-474B-674A-83EB-26E75E9909A8}" type="presParOf" srcId="{34734991-3E6A-AC44-99E6-DF89D49DCE46}" destId="{3FBDEB9E-6A62-3F4A-87D6-C49FD379E027}" srcOrd="13" destOrd="0" presId="urn:microsoft.com/office/officeart/2005/8/layout/vProcess5"/>
    <dgm:cxn modelId="{93B297F5-84C0-274F-A860-0A2361E21646}" type="presParOf" srcId="{34734991-3E6A-AC44-99E6-DF89D49DCE46}" destId="{A624B440-0F03-2C4F-BFF5-0847A293A017}"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C4DB53B-8511-4A64-A446-F2FA93F5DF5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A38BDCE-807C-4BFF-BAFA-16EBECA86902}">
      <dgm:prSet/>
      <dgm:spPr/>
      <dgm:t>
        <a:bodyPr/>
        <a:lstStyle/>
        <a:p>
          <a:r>
            <a:rPr lang="en-US"/>
            <a:t>Automatic discounts for late delivery or non-compliance with the contract. Late = 10%, +30 =25%, etc.. </a:t>
          </a:r>
        </a:p>
      </dgm:t>
    </dgm:pt>
    <dgm:pt modelId="{7D80E2C8-A6CE-40C1-ACC3-47AECEC1C301}" type="parTrans" cxnId="{4409C435-3F10-41DE-AD52-158DA348537F}">
      <dgm:prSet/>
      <dgm:spPr/>
      <dgm:t>
        <a:bodyPr/>
        <a:lstStyle/>
        <a:p>
          <a:endParaRPr lang="en-US"/>
        </a:p>
      </dgm:t>
    </dgm:pt>
    <dgm:pt modelId="{40AE630D-DB0D-42C5-88C9-50016E3C707F}" type="sibTrans" cxnId="{4409C435-3F10-41DE-AD52-158DA348537F}">
      <dgm:prSet/>
      <dgm:spPr/>
      <dgm:t>
        <a:bodyPr/>
        <a:lstStyle/>
        <a:p>
          <a:endParaRPr lang="en-US"/>
        </a:p>
      </dgm:t>
    </dgm:pt>
    <dgm:pt modelId="{C412D9D2-4997-4F58-8A45-20D4CCA6B741}">
      <dgm:prSet/>
      <dgm:spPr/>
      <dgm:t>
        <a:bodyPr/>
        <a:lstStyle/>
        <a:p>
          <a:r>
            <a:rPr lang="en-US"/>
            <a:t>Secondary substitution if necessary.</a:t>
          </a:r>
        </a:p>
      </dgm:t>
    </dgm:pt>
    <dgm:pt modelId="{940D4BFB-837C-455B-AA1C-4D1A78915511}" type="parTrans" cxnId="{C8ACF1AA-281B-4B0F-9D92-99BA4683978E}">
      <dgm:prSet/>
      <dgm:spPr/>
      <dgm:t>
        <a:bodyPr/>
        <a:lstStyle/>
        <a:p>
          <a:endParaRPr lang="en-US"/>
        </a:p>
      </dgm:t>
    </dgm:pt>
    <dgm:pt modelId="{B1AD8D4A-8BA4-48A3-BB22-31A1CE254BE8}" type="sibTrans" cxnId="{C8ACF1AA-281B-4B0F-9D92-99BA4683978E}">
      <dgm:prSet/>
      <dgm:spPr/>
      <dgm:t>
        <a:bodyPr/>
        <a:lstStyle/>
        <a:p>
          <a:endParaRPr lang="en-US"/>
        </a:p>
      </dgm:t>
    </dgm:pt>
    <dgm:pt modelId="{A95E4774-DF34-4308-9B1E-D4CBD1D32637}">
      <dgm:prSet/>
      <dgm:spPr/>
      <dgm:t>
        <a:bodyPr/>
        <a:lstStyle/>
        <a:p>
          <a:r>
            <a:rPr lang="en-US"/>
            <a:t>Delivery of Items with a DOM within 6 months (or less) of PO.</a:t>
          </a:r>
        </a:p>
      </dgm:t>
    </dgm:pt>
    <dgm:pt modelId="{A7266C36-C431-4F9A-8E4A-04EC841FEB7F}" type="parTrans" cxnId="{1507EF3C-3EEF-4FD1-844F-0176817BAD3F}">
      <dgm:prSet/>
      <dgm:spPr/>
      <dgm:t>
        <a:bodyPr/>
        <a:lstStyle/>
        <a:p>
          <a:endParaRPr lang="en-US"/>
        </a:p>
      </dgm:t>
    </dgm:pt>
    <dgm:pt modelId="{9038AEF7-11DB-42F9-8614-967011C765D7}" type="sibTrans" cxnId="{1507EF3C-3EEF-4FD1-844F-0176817BAD3F}">
      <dgm:prSet/>
      <dgm:spPr/>
      <dgm:t>
        <a:bodyPr/>
        <a:lstStyle/>
        <a:p>
          <a:endParaRPr lang="en-US"/>
        </a:p>
      </dgm:t>
    </dgm:pt>
    <dgm:pt modelId="{27F5DBD6-D589-4715-901D-9FDBD27D089C}">
      <dgm:prSet/>
      <dgm:spPr/>
      <dgm:t>
        <a:bodyPr/>
        <a:lstStyle/>
        <a:p>
          <a:r>
            <a:rPr lang="en-US"/>
            <a:t>Start your warranty from day of delivery</a:t>
          </a:r>
        </a:p>
      </dgm:t>
    </dgm:pt>
    <dgm:pt modelId="{08D285A2-1115-46C4-A687-BD05A323CA55}" type="parTrans" cxnId="{C0191DEB-B9CB-4163-80C5-39A7D9C6F105}">
      <dgm:prSet/>
      <dgm:spPr/>
      <dgm:t>
        <a:bodyPr/>
        <a:lstStyle/>
        <a:p>
          <a:endParaRPr lang="en-US"/>
        </a:p>
      </dgm:t>
    </dgm:pt>
    <dgm:pt modelId="{072AAABB-471D-4649-9866-4DC539DAE668}" type="sibTrans" cxnId="{C0191DEB-B9CB-4163-80C5-39A7D9C6F105}">
      <dgm:prSet/>
      <dgm:spPr/>
      <dgm:t>
        <a:bodyPr/>
        <a:lstStyle/>
        <a:p>
          <a:endParaRPr lang="en-US"/>
        </a:p>
      </dgm:t>
    </dgm:pt>
    <dgm:pt modelId="{E7749C1C-7B68-49AF-89A3-CD6B8C5D0988}">
      <dgm:prSet/>
      <dgm:spPr/>
      <dgm:t>
        <a:bodyPr/>
        <a:lstStyle/>
        <a:p>
          <a:r>
            <a:rPr lang="en-US"/>
            <a:t>Individualized/Personalized Sizing for any gear or element. </a:t>
          </a:r>
        </a:p>
      </dgm:t>
    </dgm:pt>
    <dgm:pt modelId="{93B61F4A-633C-408E-9BA3-8922B795740E}" type="parTrans" cxnId="{2C3A0320-0FAA-452C-B2D7-F83A977DCC25}">
      <dgm:prSet/>
      <dgm:spPr/>
      <dgm:t>
        <a:bodyPr/>
        <a:lstStyle/>
        <a:p>
          <a:endParaRPr lang="en-US"/>
        </a:p>
      </dgm:t>
    </dgm:pt>
    <dgm:pt modelId="{72851EC3-6B90-4023-B21D-D61334307BE6}" type="sibTrans" cxnId="{2C3A0320-0FAA-452C-B2D7-F83A977DCC25}">
      <dgm:prSet/>
      <dgm:spPr/>
      <dgm:t>
        <a:bodyPr/>
        <a:lstStyle/>
        <a:p>
          <a:endParaRPr lang="en-US"/>
        </a:p>
      </dgm:t>
    </dgm:pt>
    <dgm:pt modelId="{FCA164B2-0660-4E8E-A36D-A738C6687BBF}" type="pres">
      <dgm:prSet presAssocID="{6C4DB53B-8511-4A64-A446-F2FA93F5DF58}" presName="root" presStyleCnt="0">
        <dgm:presLayoutVars>
          <dgm:dir/>
          <dgm:resizeHandles val="exact"/>
        </dgm:presLayoutVars>
      </dgm:prSet>
      <dgm:spPr/>
    </dgm:pt>
    <dgm:pt modelId="{25CED673-859B-49F1-AB09-62FBF4D519DB}" type="pres">
      <dgm:prSet presAssocID="{4A38BDCE-807C-4BFF-BAFA-16EBECA86902}" presName="compNode" presStyleCnt="0"/>
      <dgm:spPr/>
    </dgm:pt>
    <dgm:pt modelId="{4FBF4F95-C62D-4EFE-A945-02700F7918D7}" type="pres">
      <dgm:prSet presAssocID="{4A38BDCE-807C-4BFF-BAFA-16EBECA86902}" presName="bgRect" presStyleLbl="bgShp" presStyleIdx="0" presStyleCnt="5"/>
      <dgm:spPr/>
    </dgm:pt>
    <dgm:pt modelId="{185D373E-8A91-4AFC-82BA-32A4A2F67E7E}" type="pres">
      <dgm:prSet presAssocID="{4A38BDCE-807C-4BFF-BAFA-16EBECA8690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tract"/>
        </a:ext>
      </dgm:extLst>
    </dgm:pt>
    <dgm:pt modelId="{D86F9BC2-3542-4422-A741-AC1E2A91577E}" type="pres">
      <dgm:prSet presAssocID="{4A38BDCE-807C-4BFF-BAFA-16EBECA86902}" presName="spaceRect" presStyleCnt="0"/>
      <dgm:spPr/>
    </dgm:pt>
    <dgm:pt modelId="{477C2D93-11FA-4D90-AB3B-2D932223F94E}" type="pres">
      <dgm:prSet presAssocID="{4A38BDCE-807C-4BFF-BAFA-16EBECA86902}" presName="parTx" presStyleLbl="revTx" presStyleIdx="0" presStyleCnt="5">
        <dgm:presLayoutVars>
          <dgm:chMax val="0"/>
          <dgm:chPref val="0"/>
        </dgm:presLayoutVars>
      </dgm:prSet>
      <dgm:spPr/>
    </dgm:pt>
    <dgm:pt modelId="{2EA4C3CF-660E-4880-A1E4-27528218309A}" type="pres">
      <dgm:prSet presAssocID="{40AE630D-DB0D-42C5-88C9-50016E3C707F}" presName="sibTrans" presStyleCnt="0"/>
      <dgm:spPr/>
    </dgm:pt>
    <dgm:pt modelId="{B8ABA9B4-4035-450B-9673-D236042B109D}" type="pres">
      <dgm:prSet presAssocID="{C412D9D2-4997-4F58-8A45-20D4CCA6B741}" presName="compNode" presStyleCnt="0"/>
      <dgm:spPr/>
    </dgm:pt>
    <dgm:pt modelId="{1F23535E-791C-4DD0-8189-5DC5AED9155A}" type="pres">
      <dgm:prSet presAssocID="{C412D9D2-4997-4F58-8A45-20D4CCA6B741}" presName="bgRect" presStyleLbl="bgShp" presStyleIdx="1" presStyleCnt="5"/>
      <dgm:spPr/>
    </dgm:pt>
    <dgm:pt modelId="{DA647F3E-8234-4CAB-A9B0-FA50EC336884}" type="pres">
      <dgm:prSet presAssocID="{C412D9D2-4997-4F58-8A45-20D4CCA6B74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EFDAC30C-3821-445E-BB94-1FB87F8C006C}" type="pres">
      <dgm:prSet presAssocID="{C412D9D2-4997-4F58-8A45-20D4CCA6B741}" presName="spaceRect" presStyleCnt="0"/>
      <dgm:spPr/>
    </dgm:pt>
    <dgm:pt modelId="{FA91B67A-5679-4D34-8C70-3E54C34DCCC4}" type="pres">
      <dgm:prSet presAssocID="{C412D9D2-4997-4F58-8A45-20D4CCA6B741}" presName="parTx" presStyleLbl="revTx" presStyleIdx="1" presStyleCnt="5">
        <dgm:presLayoutVars>
          <dgm:chMax val="0"/>
          <dgm:chPref val="0"/>
        </dgm:presLayoutVars>
      </dgm:prSet>
      <dgm:spPr/>
    </dgm:pt>
    <dgm:pt modelId="{A9FC258C-66CB-4846-8686-57807FA7EEC7}" type="pres">
      <dgm:prSet presAssocID="{B1AD8D4A-8BA4-48A3-BB22-31A1CE254BE8}" presName="sibTrans" presStyleCnt="0"/>
      <dgm:spPr/>
    </dgm:pt>
    <dgm:pt modelId="{8F51970D-0CA3-418D-B1A4-8CFC6ED1392F}" type="pres">
      <dgm:prSet presAssocID="{A95E4774-DF34-4308-9B1E-D4CBD1D32637}" presName="compNode" presStyleCnt="0"/>
      <dgm:spPr/>
    </dgm:pt>
    <dgm:pt modelId="{15529710-5CC9-4135-A293-B8951958BDD0}" type="pres">
      <dgm:prSet presAssocID="{A95E4774-DF34-4308-9B1E-D4CBD1D32637}" presName="bgRect" presStyleLbl="bgShp" presStyleIdx="2" presStyleCnt="5"/>
      <dgm:spPr/>
    </dgm:pt>
    <dgm:pt modelId="{666EB7AE-556C-481A-BF16-D78BAABEC475}" type="pres">
      <dgm:prSet presAssocID="{A95E4774-DF34-4308-9B1E-D4CBD1D3263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obot"/>
        </a:ext>
      </dgm:extLst>
    </dgm:pt>
    <dgm:pt modelId="{D0F481A4-0327-42B4-BCEF-5A7A48D3EFC2}" type="pres">
      <dgm:prSet presAssocID="{A95E4774-DF34-4308-9B1E-D4CBD1D32637}" presName="spaceRect" presStyleCnt="0"/>
      <dgm:spPr/>
    </dgm:pt>
    <dgm:pt modelId="{8C0DEFC0-99D6-49A8-9739-09836C25577D}" type="pres">
      <dgm:prSet presAssocID="{A95E4774-DF34-4308-9B1E-D4CBD1D32637}" presName="parTx" presStyleLbl="revTx" presStyleIdx="2" presStyleCnt="5">
        <dgm:presLayoutVars>
          <dgm:chMax val="0"/>
          <dgm:chPref val="0"/>
        </dgm:presLayoutVars>
      </dgm:prSet>
      <dgm:spPr/>
    </dgm:pt>
    <dgm:pt modelId="{E4BBA6D3-8234-4AEE-8D62-D4B0D3760CE7}" type="pres">
      <dgm:prSet presAssocID="{9038AEF7-11DB-42F9-8614-967011C765D7}" presName="sibTrans" presStyleCnt="0"/>
      <dgm:spPr/>
    </dgm:pt>
    <dgm:pt modelId="{BBD5AD0B-2DC4-4E31-97DE-D071B48496C9}" type="pres">
      <dgm:prSet presAssocID="{27F5DBD6-D589-4715-901D-9FDBD27D089C}" presName="compNode" presStyleCnt="0"/>
      <dgm:spPr/>
    </dgm:pt>
    <dgm:pt modelId="{921E2AD5-001C-4BD8-935F-B0D0D6A04706}" type="pres">
      <dgm:prSet presAssocID="{27F5DBD6-D589-4715-901D-9FDBD27D089C}" presName="bgRect" presStyleLbl="bgShp" presStyleIdx="3" presStyleCnt="5"/>
      <dgm:spPr/>
    </dgm:pt>
    <dgm:pt modelId="{0EF48C0E-ECDA-4606-9CE3-026F16A2D200}" type="pres">
      <dgm:prSet presAssocID="{27F5DBD6-D589-4715-901D-9FDBD27D089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ools"/>
        </a:ext>
      </dgm:extLst>
    </dgm:pt>
    <dgm:pt modelId="{A95D8E3E-89AB-46DF-80FB-4AACF617DECE}" type="pres">
      <dgm:prSet presAssocID="{27F5DBD6-D589-4715-901D-9FDBD27D089C}" presName="spaceRect" presStyleCnt="0"/>
      <dgm:spPr/>
    </dgm:pt>
    <dgm:pt modelId="{3E89433A-455A-4B05-B40A-711898251DCF}" type="pres">
      <dgm:prSet presAssocID="{27F5DBD6-D589-4715-901D-9FDBD27D089C}" presName="parTx" presStyleLbl="revTx" presStyleIdx="3" presStyleCnt="5">
        <dgm:presLayoutVars>
          <dgm:chMax val="0"/>
          <dgm:chPref val="0"/>
        </dgm:presLayoutVars>
      </dgm:prSet>
      <dgm:spPr/>
    </dgm:pt>
    <dgm:pt modelId="{DAC245A4-2912-4722-A294-018193F070AE}" type="pres">
      <dgm:prSet presAssocID="{072AAABB-471D-4649-9866-4DC539DAE668}" presName="sibTrans" presStyleCnt="0"/>
      <dgm:spPr/>
    </dgm:pt>
    <dgm:pt modelId="{68002F8B-4014-4CD9-8896-88263B15E0B7}" type="pres">
      <dgm:prSet presAssocID="{E7749C1C-7B68-49AF-89A3-CD6B8C5D0988}" presName="compNode" presStyleCnt="0"/>
      <dgm:spPr/>
    </dgm:pt>
    <dgm:pt modelId="{14E9C10E-BEC2-48DE-B67E-3B1A9185DB9A}" type="pres">
      <dgm:prSet presAssocID="{E7749C1C-7B68-49AF-89A3-CD6B8C5D0988}" presName="bgRect" presStyleLbl="bgShp" presStyleIdx="4" presStyleCnt="5"/>
      <dgm:spPr/>
    </dgm:pt>
    <dgm:pt modelId="{B9C4F6A5-AD03-4018-A0B1-BA04FFDE6674}" type="pres">
      <dgm:prSet presAssocID="{E7749C1C-7B68-49AF-89A3-CD6B8C5D098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 Network"/>
        </a:ext>
      </dgm:extLst>
    </dgm:pt>
    <dgm:pt modelId="{E8320DA1-84E0-4580-8F79-4B814852E7BC}" type="pres">
      <dgm:prSet presAssocID="{E7749C1C-7B68-49AF-89A3-CD6B8C5D0988}" presName="spaceRect" presStyleCnt="0"/>
      <dgm:spPr/>
    </dgm:pt>
    <dgm:pt modelId="{CCF90683-39E8-43D4-9FFC-79757BC325AA}" type="pres">
      <dgm:prSet presAssocID="{E7749C1C-7B68-49AF-89A3-CD6B8C5D0988}" presName="parTx" presStyleLbl="revTx" presStyleIdx="4" presStyleCnt="5">
        <dgm:presLayoutVars>
          <dgm:chMax val="0"/>
          <dgm:chPref val="0"/>
        </dgm:presLayoutVars>
      </dgm:prSet>
      <dgm:spPr/>
    </dgm:pt>
  </dgm:ptLst>
  <dgm:cxnLst>
    <dgm:cxn modelId="{2C3A0320-0FAA-452C-B2D7-F83A977DCC25}" srcId="{6C4DB53B-8511-4A64-A446-F2FA93F5DF58}" destId="{E7749C1C-7B68-49AF-89A3-CD6B8C5D0988}" srcOrd="4" destOrd="0" parTransId="{93B61F4A-633C-408E-9BA3-8922B795740E}" sibTransId="{72851EC3-6B90-4023-B21D-D61334307BE6}"/>
    <dgm:cxn modelId="{4409C435-3F10-41DE-AD52-158DA348537F}" srcId="{6C4DB53B-8511-4A64-A446-F2FA93F5DF58}" destId="{4A38BDCE-807C-4BFF-BAFA-16EBECA86902}" srcOrd="0" destOrd="0" parTransId="{7D80E2C8-A6CE-40C1-ACC3-47AECEC1C301}" sibTransId="{40AE630D-DB0D-42C5-88C9-50016E3C707F}"/>
    <dgm:cxn modelId="{1507EF3C-3EEF-4FD1-844F-0176817BAD3F}" srcId="{6C4DB53B-8511-4A64-A446-F2FA93F5DF58}" destId="{A95E4774-DF34-4308-9B1E-D4CBD1D32637}" srcOrd="2" destOrd="0" parTransId="{A7266C36-C431-4F9A-8E4A-04EC841FEB7F}" sibTransId="{9038AEF7-11DB-42F9-8614-967011C765D7}"/>
    <dgm:cxn modelId="{833CB43E-2A59-493A-B8F1-91EF31F3B15F}" type="presOf" srcId="{4A38BDCE-807C-4BFF-BAFA-16EBECA86902}" destId="{477C2D93-11FA-4D90-AB3B-2D932223F94E}" srcOrd="0" destOrd="0" presId="urn:microsoft.com/office/officeart/2018/2/layout/IconVerticalSolidList"/>
    <dgm:cxn modelId="{8FC7A14C-065E-47B0-9F48-62D2F939F144}" type="presOf" srcId="{A95E4774-DF34-4308-9B1E-D4CBD1D32637}" destId="{8C0DEFC0-99D6-49A8-9739-09836C25577D}" srcOrd="0" destOrd="0" presId="urn:microsoft.com/office/officeart/2018/2/layout/IconVerticalSolidList"/>
    <dgm:cxn modelId="{CFA53D7D-6165-472F-8719-1ABC9D7732D3}" type="presOf" srcId="{E7749C1C-7B68-49AF-89A3-CD6B8C5D0988}" destId="{CCF90683-39E8-43D4-9FFC-79757BC325AA}" srcOrd="0" destOrd="0" presId="urn:microsoft.com/office/officeart/2018/2/layout/IconVerticalSolidList"/>
    <dgm:cxn modelId="{23340A84-1D4D-446F-A9C4-D8CE7B35C2F2}" type="presOf" srcId="{C412D9D2-4997-4F58-8A45-20D4CCA6B741}" destId="{FA91B67A-5679-4D34-8C70-3E54C34DCCC4}" srcOrd="0" destOrd="0" presId="urn:microsoft.com/office/officeart/2018/2/layout/IconVerticalSolidList"/>
    <dgm:cxn modelId="{77FE398F-CE32-4E62-A9AF-FDCA764081BC}" type="presOf" srcId="{6C4DB53B-8511-4A64-A446-F2FA93F5DF58}" destId="{FCA164B2-0660-4E8E-A36D-A738C6687BBF}" srcOrd="0" destOrd="0" presId="urn:microsoft.com/office/officeart/2018/2/layout/IconVerticalSolidList"/>
    <dgm:cxn modelId="{C8ACF1AA-281B-4B0F-9D92-99BA4683978E}" srcId="{6C4DB53B-8511-4A64-A446-F2FA93F5DF58}" destId="{C412D9D2-4997-4F58-8A45-20D4CCA6B741}" srcOrd="1" destOrd="0" parTransId="{940D4BFB-837C-455B-AA1C-4D1A78915511}" sibTransId="{B1AD8D4A-8BA4-48A3-BB22-31A1CE254BE8}"/>
    <dgm:cxn modelId="{AB7B9DE3-B805-4F49-90A5-2523BB89E34C}" type="presOf" srcId="{27F5DBD6-D589-4715-901D-9FDBD27D089C}" destId="{3E89433A-455A-4B05-B40A-711898251DCF}" srcOrd="0" destOrd="0" presId="urn:microsoft.com/office/officeart/2018/2/layout/IconVerticalSolidList"/>
    <dgm:cxn modelId="{C0191DEB-B9CB-4163-80C5-39A7D9C6F105}" srcId="{6C4DB53B-8511-4A64-A446-F2FA93F5DF58}" destId="{27F5DBD6-D589-4715-901D-9FDBD27D089C}" srcOrd="3" destOrd="0" parTransId="{08D285A2-1115-46C4-A687-BD05A323CA55}" sibTransId="{072AAABB-471D-4649-9866-4DC539DAE668}"/>
    <dgm:cxn modelId="{7B8A286B-B865-43D6-B97F-1B8B2C1E69A7}" type="presParOf" srcId="{FCA164B2-0660-4E8E-A36D-A738C6687BBF}" destId="{25CED673-859B-49F1-AB09-62FBF4D519DB}" srcOrd="0" destOrd="0" presId="urn:microsoft.com/office/officeart/2018/2/layout/IconVerticalSolidList"/>
    <dgm:cxn modelId="{B218134B-F42E-4DED-9BDD-DB041168E105}" type="presParOf" srcId="{25CED673-859B-49F1-AB09-62FBF4D519DB}" destId="{4FBF4F95-C62D-4EFE-A945-02700F7918D7}" srcOrd="0" destOrd="0" presId="urn:microsoft.com/office/officeart/2018/2/layout/IconVerticalSolidList"/>
    <dgm:cxn modelId="{AE9E1ED1-6456-47D9-A7EF-4B8A98C6FE71}" type="presParOf" srcId="{25CED673-859B-49F1-AB09-62FBF4D519DB}" destId="{185D373E-8A91-4AFC-82BA-32A4A2F67E7E}" srcOrd="1" destOrd="0" presId="urn:microsoft.com/office/officeart/2018/2/layout/IconVerticalSolidList"/>
    <dgm:cxn modelId="{CD65252C-DCBC-4994-BA8D-966D2F7C3022}" type="presParOf" srcId="{25CED673-859B-49F1-AB09-62FBF4D519DB}" destId="{D86F9BC2-3542-4422-A741-AC1E2A91577E}" srcOrd="2" destOrd="0" presId="urn:microsoft.com/office/officeart/2018/2/layout/IconVerticalSolidList"/>
    <dgm:cxn modelId="{9387B0B4-B3DC-4B37-B0C8-A59D34C5235A}" type="presParOf" srcId="{25CED673-859B-49F1-AB09-62FBF4D519DB}" destId="{477C2D93-11FA-4D90-AB3B-2D932223F94E}" srcOrd="3" destOrd="0" presId="urn:microsoft.com/office/officeart/2018/2/layout/IconVerticalSolidList"/>
    <dgm:cxn modelId="{4FB731E9-0F37-4AFB-A595-2BA58F5F2CB6}" type="presParOf" srcId="{FCA164B2-0660-4E8E-A36D-A738C6687BBF}" destId="{2EA4C3CF-660E-4880-A1E4-27528218309A}" srcOrd="1" destOrd="0" presId="urn:microsoft.com/office/officeart/2018/2/layout/IconVerticalSolidList"/>
    <dgm:cxn modelId="{5C5B66CC-981B-4F55-A33A-67EAF6CD8BA3}" type="presParOf" srcId="{FCA164B2-0660-4E8E-A36D-A738C6687BBF}" destId="{B8ABA9B4-4035-450B-9673-D236042B109D}" srcOrd="2" destOrd="0" presId="urn:microsoft.com/office/officeart/2018/2/layout/IconVerticalSolidList"/>
    <dgm:cxn modelId="{3B253D07-55C6-43B7-A8A6-722A026B8E3B}" type="presParOf" srcId="{B8ABA9B4-4035-450B-9673-D236042B109D}" destId="{1F23535E-791C-4DD0-8189-5DC5AED9155A}" srcOrd="0" destOrd="0" presId="urn:microsoft.com/office/officeart/2018/2/layout/IconVerticalSolidList"/>
    <dgm:cxn modelId="{3D6F1C60-6342-4C50-89FC-9F543886CE98}" type="presParOf" srcId="{B8ABA9B4-4035-450B-9673-D236042B109D}" destId="{DA647F3E-8234-4CAB-A9B0-FA50EC336884}" srcOrd="1" destOrd="0" presId="urn:microsoft.com/office/officeart/2018/2/layout/IconVerticalSolidList"/>
    <dgm:cxn modelId="{C3680BD5-54A5-480B-AF6B-352ABB5CCE6A}" type="presParOf" srcId="{B8ABA9B4-4035-450B-9673-D236042B109D}" destId="{EFDAC30C-3821-445E-BB94-1FB87F8C006C}" srcOrd="2" destOrd="0" presId="urn:microsoft.com/office/officeart/2018/2/layout/IconVerticalSolidList"/>
    <dgm:cxn modelId="{BEE550BA-A5EF-4295-B2AD-6A4C74767D56}" type="presParOf" srcId="{B8ABA9B4-4035-450B-9673-D236042B109D}" destId="{FA91B67A-5679-4D34-8C70-3E54C34DCCC4}" srcOrd="3" destOrd="0" presId="urn:microsoft.com/office/officeart/2018/2/layout/IconVerticalSolidList"/>
    <dgm:cxn modelId="{FA71CA8F-5FEF-40CF-8468-BCF6DE5B04DE}" type="presParOf" srcId="{FCA164B2-0660-4E8E-A36D-A738C6687BBF}" destId="{A9FC258C-66CB-4846-8686-57807FA7EEC7}" srcOrd="3" destOrd="0" presId="urn:microsoft.com/office/officeart/2018/2/layout/IconVerticalSolidList"/>
    <dgm:cxn modelId="{F4DEA4DB-AB97-4C6B-8AF3-59DD80B5B9F2}" type="presParOf" srcId="{FCA164B2-0660-4E8E-A36D-A738C6687BBF}" destId="{8F51970D-0CA3-418D-B1A4-8CFC6ED1392F}" srcOrd="4" destOrd="0" presId="urn:microsoft.com/office/officeart/2018/2/layout/IconVerticalSolidList"/>
    <dgm:cxn modelId="{FF9DF697-E0B4-4EB2-98B4-3ED3179055BC}" type="presParOf" srcId="{8F51970D-0CA3-418D-B1A4-8CFC6ED1392F}" destId="{15529710-5CC9-4135-A293-B8951958BDD0}" srcOrd="0" destOrd="0" presId="urn:microsoft.com/office/officeart/2018/2/layout/IconVerticalSolidList"/>
    <dgm:cxn modelId="{52847BD5-652E-411C-A610-67E522A6EEE9}" type="presParOf" srcId="{8F51970D-0CA3-418D-B1A4-8CFC6ED1392F}" destId="{666EB7AE-556C-481A-BF16-D78BAABEC475}" srcOrd="1" destOrd="0" presId="urn:microsoft.com/office/officeart/2018/2/layout/IconVerticalSolidList"/>
    <dgm:cxn modelId="{0EF7C55C-CF67-4563-B238-E4284EE634AB}" type="presParOf" srcId="{8F51970D-0CA3-418D-B1A4-8CFC6ED1392F}" destId="{D0F481A4-0327-42B4-BCEF-5A7A48D3EFC2}" srcOrd="2" destOrd="0" presId="urn:microsoft.com/office/officeart/2018/2/layout/IconVerticalSolidList"/>
    <dgm:cxn modelId="{A87AB6EB-B114-4D2F-9A66-215982BCD359}" type="presParOf" srcId="{8F51970D-0CA3-418D-B1A4-8CFC6ED1392F}" destId="{8C0DEFC0-99D6-49A8-9739-09836C25577D}" srcOrd="3" destOrd="0" presId="urn:microsoft.com/office/officeart/2018/2/layout/IconVerticalSolidList"/>
    <dgm:cxn modelId="{D796418B-4F89-4FA6-9151-87BBA33FCF45}" type="presParOf" srcId="{FCA164B2-0660-4E8E-A36D-A738C6687BBF}" destId="{E4BBA6D3-8234-4AEE-8D62-D4B0D3760CE7}" srcOrd="5" destOrd="0" presId="urn:microsoft.com/office/officeart/2018/2/layout/IconVerticalSolidList"/>
    <dgm:cxn modelId="{F4C85431-A44B-4B27-804A-C6313466E837}" type="presParOf" srcId="{FCA164B2-0660-4E8E-A36D-A738C6687BBF}" destId="{BBD5AD0B-2DC4-4E31-97DE-D071B48496C9}" srcOrd="6" destOrd="0" presId="urn:microsoft.com/office/officeart/2018/2/layout/IconVerticalSolidList"/>
    <dgm:cxn modelId="{F9AA848C-E24A-4C36-BE75-B92C257273EA}" type="presParOf" srcId="{BBD5AD0B-2DC4-4E31-97DE-D071B48496C9}" destId="{921E2AD5-001C-4BD8-935F-B0D0D6A04706}" srcOrd="0" destOrd="0" presId="urn:microsoft.com/office/officeart/2018/2/layout/IconVerticalSolidList"/>
    <dgm:cxn modelId="{A3A84B2E-D834-480C-9135-CDFB83982DBA}" type="presParOf" srcId="{BBD5AD0B-2DC4-4E31-97DE-D071B48496C9}" destId="{0EF48C0E-ECDA-4606-9CE3-026F16A2D200}" srcOrd="1" destOrd="0" presId="urn:microsoft.com/office/officeart/2018/2/layout/IconVerticalSolidList"/>
    <dgm:cxn modelId="{FD70EA6C-10DF-4022-A982-924A48055613}" type="presParOf" srcId="{BBD5AD0B-2DC4-4E31-97DE-D071B48496C9}" destId="{A95D8E3E-89AB-46DF-80FB-4AACF617DECE}" srcOrd="2" destOrd="0" presId="urn:microsoft.com/office/officeart/2018/2/layout/IconVerticalSolidList"/>
    <dgm:cxn modelId="{C528F9D0-220E-4467-BE5A-392D88B80055}" type="presParOf" srcId="{BBD5AD0B-2DC4-4E31-97DE-D071B48496C9}" destId="{3E89433A-455A-4B05-B40A-711898251DCF}" srcOrd="3" destOrd="0" presId="urn:microsoft.com/office/officeart/2018/2/layout/IconVerticalSolidList"/>
    <dgm:cxn modelId="{3404F213-603F-4CE4-855E-15EA5845A39D}" type="presParOf" srcId="{FCA164B2-0660-4E8E-A36D-A738C6687BBF}" destId="{DAC245A4-2912-4722-A294-018193F070AE}" srcOrd="7" destOrd="0" presId="urn:microsoft.com/office/officeart/2018/2/layout/IconVerticalSolidList"/>
    <dgm:cxn modelId="{52AA9C9F-D2AB-464D-AFEC-1446778EDE55}" type="presParOf" srcId="{FCA164B2-0660-4E8E-A36D-A738C6687BBF}" destId="{68002F8B-4014-4CD9-8896-88263B15E0B7}" srcOrd="8" destOrd="0" presId="urn:microsoft.com/office/officeart/2018/2/layout/IconVerticalSolidList"/>
    <dgm:cxn modelId="{9844F99E-15F5-4E7E-8910-36BBFA3377EE}" type="presParOf" srcId="{68002F8B-4014-4CD9-8896-88263B15E0B7}" destId="{14E9C10E-BEC2-48DE-B67E-3B1A9185DB9A}" srcOrd="0" destOrd="0" presId="urn:microsoft.com/office/officeart/2018/2/layout/IconVerticalSolidList"/>
    <dgm:cxn modelId="{A864B7FA-DEA6-4968-993E-9D5FC6797F49}" type="presParOf" srcId="{68002F8B-4014-4CD9-8896-88263B15E0B7}" destId="{B9C4F6A5-AD03-4018-A0B1-BA04FFDE6674}" srcOrd="1" destOrd="0" presId="urn:microsoft.com/office/officeart/2018/2/layout/IconVerticalSolidList"/>
    <dgm:cxn modelId="{B7E4F043-254A-402C-811E-F207E912B9D9}" type="presParOf" srcId="{68002F8B-4014-4CD9-8896-88263B15E0B7}" destId="{E8320DA1-84E0-4580-8F79-4B814852E7BC}" srcOrd="2" destOrd="0" presId="urn:microsoft.com/office/officeart/2018/2/layout/IconVerticalSolidList"/>
    <dgm:cxn modelId="{C090F875-C0FF-4DBC-903C-919DAAB9E6D9}" type="presParOf" srcId="{68002F8B-4014-4CD9-8896-88263B15E0B7}" destId="{CCF90683-39E8-43D4-9FFC-79757BC325A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A2D050-D217-4C24-8F1D-427FE9683A70}"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7885CA7F-ECC5-4DC9-86CF-89935D47F6E3}">
      <dgm:prSet/>
      <dgm:spPr/>
      <dgm:t>
        <a:bodyPr/>
        <a:lstStyle/>
        <a:p>
          <a:r>
            <a:rPr lang="en-US"/>
            <a:t>Making a change to something “Different” or “New”</a:t>
          </a:r>
        </a:p>
      </dgm:t>
    </dgm:pt>
    <dgm:pt modelId="{90DD40F9-AC62-45E1-8350-8905163891E1}" type="parTrans" cxnId="{720D4E70-4C03-4428-95EF-78BF0E7BFC6E}">
      <dgm:prSet/>
      <dgm:spPr/>
      <dgm:t>
        <a:bodyPr/>
        <a:lstStyle/>
        <a:p>
          <a:endParaRPr lang="en-US"/>
        </a:p>
      </dgm:t>
    </dgm:pt>
    <dgm:pt modelId="{F16224C2-27BD-46C1-B8ED-BBEE05342ABF}" type="sibTrans" cxnId="{720D4E70-4C03-4428-95EF-78BF0E7BFC6E}">
      <dgm:prSet/>
      <dgm:spPr/>
      <dgm:t>
        <a:bodyPr/>
        <a:lstStyle/>
        <a:p>
          <a:endParaRPr lang="en-US"/>
        </a:p>
      </dgm:t>
    </dgm:pt>
    <dgm:pt modelId="{B8AF5AE0-A494-45ED-A958-F431F24F6385}">
      <dgm:prSet/>
      <dgm:spPr/>
      <dgm:t>
        <a:bodyPr/>
        <a:lstStyle/>
        <a:p>
          <a:r>
            <a:rPr lang="en-US"/>
            <a:t>Test drive – no official or legal commitment</a:t>
          </a:r>
        </a:p>
      </dgm:t>
    </dgm:pt>
    <dgm:pt modelId="{3BCA7BD0-448C-4494-B32A-074DFD3D2284}" type="parTrans" cxnId="{4BF2A87D-7BB6-4572-A40A-60ECBF698514}">
      <dgm:prSet/>
      <dgm:spPr/>
      <dgm:t>
        <a:bodyPr/>
        <a:lstStyle/>
        <a:p>
          <a:endParaRPr lang="en-US"/>
        </a:p>
      </dgm:t>
    </dgm:pt>
    <dgm:pt modelId="{13AA84CD-CBA9-48A4-9947-E9E2B6913526}" type="sibTrans" cxnId="{4BF2A87D-7BB6-4572-A40A-60ECBF698514}">
      <dgm:prSet/>
      <dgm:spPr/>
      <dgm:t>
        <a:bodyPr/>
        <a:lstStyle/>
        <a:p>
          <a:endParaRPr lang="en-US"/>
        </a:p>
      </dgm:t>
    </dgm:pt>
    <dgm:pt modelId="{1AC4D9F7-3E86-4AA9-9652-6BFB09923E0A}">
      <dgm:prSet/>
      <dgm:spPr/>
      <dgm:t>
        <a:bodyPr/>
        <a:lstStyle/>
        <a:p>
          <a:r>
            <a:rPr lang="en-US"/>
            <a:t>Trying something comparable in protection but different in materials</a:t>
          </a:r>
        </a:p>
      </dgm:t>
    </dgm:pt>
    <dgm:pt modelId="{4584E166-27A9-4036-9C9E-963A461E4A82}" type="parTrans" cxnId="{63C52983-EA1F-4611-A968-52ED7B3150B2}">
      <dgm:prSet/>
      <dgm:spPr/>
      <dgm:t>
        <a:bodyPr/>
        <a:lstStyle/>
        <a:p>
          <a:endParaRPr lang="en-US"/>
        </a:p>
      </dgm:t>
    </dgm:pt>
    <dgm:pt modelId="{0F59BB6A-72CE-4812-9997-F287A149B2A3}" type="sibTrans" cxnId="{63C52983-EA1F-4611-A968-52ED7B3150B2}">
      <dgm:prSet/>
      <dgm:spPr/>
      <dgm:t>
        <a:bodyPr/>
        <a:lstStyle/>
        <a:p>
          <a:endParaRPr lang="en-US"/>
        </a:p>
      </dgm:t>
    </dgm:pt>
    <dgm:pt modelId="{7F1195D9-A404-49A4-81E2-5C531DC9850B}">
      <dgm:prSet/>
      <dgm:spPr/>
      <dgm:t>
        <a:bodyPr/>
        <a:lstStyle/>
        <a:p>
          <a:r>
            <a:rPr lang="en-US"/>
            <a:t>Having several members try it and/or wear it for a time frame</a:t>
          </a:r>
        </a:p>
      </dgm:t>
    </dgm:pt>
    <dgm:pt modelId="{8723522E-3EA7-43B4-A194-AFDA0B523BC4}" type="parTrans" cxnId="{5FE1BF20-95D2-4633-A67B-2C7BC5BD3DD6}">
      <dgm:prSet/>
      <dgm:spPr/>
      <dgm:t>
        <a:bodyPr/>
        <a:lstStyle/>
        <a:p>
          <a:endParaRPr lang="en-US"/>
        </a:p>
      </dgm:t>
    </dgm:pt>
    <dgm:pt modelId="{396E03CD-CB3D-47C9-B160-4DEE8C795FA9}" type="sibTrans" cxnId="{5FE1BF20-95D2-4633-A67B-2C7BC5BD3DD6}">
      <dgm:prSet/>
      <dgm:spPr/>
      <dgm:t>
        <a:bodyPr/>
        <a:lstStyle/>
        <a:p>
          <a:endParaRPr lang="en-US"/>
        </a:p>
      </dgm:t>
    </dgm:pt>
    <dgm:pt modelId="{330A3547-BFD9-492B-B75B-843AF6C8F08B}">
      <dgm:prSet/>
      <dgm:spPr/>
      <dgm:t>
        <a:bodyPr/>
        <a:lstStyle/>
        <a:p>
          <a:r>
            <a:rPr lang="en-US"/>
            <a:t>Continuous usage allows members to not only see it, but to acquire additional information as to if it may be advantageous</a:t>
          </a:r>
        </a:p>
      </dgm:t>
    </dgm:pt>
    <dgm:pt modelId="{89A67869-5598-4DE5-92A4-F9C0C3C64EFD}" type="parTrans" cxnId="{D66C86E1-CA2A-4542-8532-30E41B728C21}">
      <dgm:prSet/>
      <dgm:spPr/>
      <dgm:t>
        <a:bodyPr/>
        <a:lstStyle/>
        <a:p>
          <a:endParaRPr lang="en-US"/>
        </a:p>
      </dgm:t>
    </dgm:pt>
    <dgm:pt modelId="{03ED2467-A362-43F6-B39F-32B6401FFE3A}" type="sibTrans" cxnId="{D66C86E1-CA2A-4542-8532-30E41B728C21}">
      <dgm:prSet/>
      <dgm:spPr/>
      <dgm:t>
        <a:bodyPr/>
        <a:lstStyle/>
        <a:p>
          <a:endParaRPr lang="en-US"/>
        </a:p>
      </dgm:t>
    </dgm:pt>
    <dgm:pt modelId="{4EE46E3E-F9B7-4590-BBF6-0DA0D48DD221}">
      <dgm:prSet/>
      <dgm:spPr/>
      <dgm:t>
        <a:bodyPr/>
        <a:lstStyle/>
        <a:p>
          <a:r>
            <a:rPr lang="en-US" dirty="0"/>
            <a:t>Probably best to initiate prior to process</a:t>
          </a:r>
        </a:p>
      </dgm:t>
    </dgm:pt>
    <dgm:pt modelId="{8419FCD9-F4F0-47ED-BB2B-B3EDB127AA5D}" type="parTrans" cxnId="{2ABA1B57-83AF-40A9-A3D3-0BF3363004E8}">
      <dgm:prSet/>
      <dgm:spPr/>
      <dgm:t>
        <a:bodyPr/>
        <a:lstStyle/>
        <a:p>
          <a:endParaRPr lang="en-US"/>
        </a:p>
      </dgm:t>
    </dgm:pt>
    <dgm:pt modelId="{C97801E0-9CDD-4B83-BF71-7015B04365B6}" type="sibTrans" cxnId="{2ABA1B57-83AF-40A9-A3D3-0BF3363004E8}">
      <dgm:prSet/>
      <dgm:spPr/>
      <dgm:t>
        <a:bodyPr/>
        <a:lstStyle/>
        <a:p>
          <a:endParaRPr lang="en-US"/>
        </a:p>
      </dgm:t>
    </dgm:pt>
    <dgm:pt modelId="{8B6A6E5B-2445-874A-A6D9-72854557934A}" type="pres">
      <dgm:prSet presAssocID="{B3A2D050-D217-4C24-8F1D-427FE9683A70}" presName="diagram" presStyleCnt="0">
        <dgm:presLayoutVars>
          <dgm:dir/>
          <dgm:resizeHandles val="exact"/>
        </dgm:presLayoutVars>
      </dgm:prSet>
      <dgm:spPr/>
    </dgm:pt>
    <dgm:pt modelId="{0C40D29B-3CB7-CE45-8D87-E9D4467F15AC}" type="pres">
      <dgm:prSet presAssocID="{7885CA7F-ECC5-4DC9-86CF-89935D47F6E3}" presName="node" presStyleLbl="node1" presStyleIdx="0" presStyleCnt="6">
        <dgm:presLayoutVars>
          <dgm:bulletEnabled val="1"/>
        </dgm:presLayoutVars>
      </dgm:prSet>
      <dgm:spPr/>
    </dgm:pt>
    <dgm:pt modelId="{8FC22127-CBB1-F746-B2E8-69E230F75829}" type="pres">
      <dgm:prSet presAssocID="{F16224C2-27BD-46C1-B8ED-BBEE05342ABF}" presName="sibTrans" presStyleCnt="0"/>
      <dgm:spPr/>
    </dgm:pt>
    <dgm:pt modelId="{9BB43873-1FD0-5B47-AD22-44E14DA660BD}" type="pres">
      <dgm:prSet presAssocID="{B8AF5AE0-A494-45ED-A958-F431F24F6385}" presName="node" presStyleLbl="node1" presStyleIdx="1" presStyleCnt="6">
        <dgm:presLayoutVars>
          <dgm:bulletEnabled val="1"/>
        </dgm:presLayoutVars>
      </dgm:prSet>
      <dgm:spPr/>
    </dgm:pt>
    <dgm:pt modelId="{0EE16FA3-E89B-D641-A096-993F08B1CEFC}" type="pres">
      <dgm:prSet presAssocID="{13AA84CD-CBA9-48A4-9947-E9E2B6913526}" presName="sibTrans" presStyleCnt="0"/>
      <dgm:spPr/>
    </dgm:pt>
    <dgm:pt modelId="{00FA5681-A7FE-7A4F-8B75-18BB40C3B0A5}" type="pres">
      <dgm:prSet presAssocID="{1AC4D9F7-3E86-4AA9-9652-6BFB09923E0A}" presName="node" presStyleLbl="node1" presStyleIdx="2" presStyleCnt="6">
        <dgm:presLayoutVars>
          <dgm:bulletEnabled val="1"/>
        </dgm:presLayoutVars>
      </dgm:prSet>
      <dgm:spPr/>
    </dgm:pt>
    <dgm:pt modelId="{D5968856-CC69-4742-8887-9D7BBD57C950}" type="pres">
      <dgm:prSet presAssocID="{0F59BB6A-72CE-4812-9997-F287A149B2A3}" presName="sibTrans" presStyleCnt="0"/>
      <dgm:spPr/>
    </dgm:pt>
    <dgm:pt modelId="{8B576E35-579F-9E43-BE23-7058299E18F7}" type="pres">
      <dgm:prSet presAssocID="{7F1195D9-A404-49A4-81E2-5C531DC9850B}" presName="node" presStyleLbl="node1" presStyleIdx="3" presStyleCnt="6">
        <dgm:presLayoutVars>
          <dgm:bulletEnabled val="1"/>
        </dgm:presLayoutVars>
      </dgm:prSet>
      <dgm:spPr/>
    </dgm:pt>
    <dgm:pt modelId="{C6ECF906-A37C-1042-93CF-3D4699693651}" type="pres">
      <dgm:prSet presAssocID="{396E03CD-CB3D-47C9-B160-4DEE8C795FA9}" presName="sibTrans" presStyleCnt="0"/>
      <dgm:spPr/>
    </dgm:pt>
    <dgm:pt modelId="{E0F66447-0CEA-A44E-8B7C-630439CD83D0}" type="pres">
      <dgm:prSet presAssocID="{330A3547-BFD9-492B-B75B-843AF6C8F08B}" presName="node" presStyleLbl="node1" presStyleIdx="4" presStyleCnt="6">
        <dgm:presLayoutVars>
          <dgm:bulletEnabled val="1"/>
        </dgm:presLayoutVars>
      </dgm:prSet>
      <dgm:spPr/>
    </dgm:pt>
    <dgm:pt modelId="{28E20264-A1CB-AE4A-8428-376CFB8DF522}" type="pres">
      <dgm:prSet presAssocID="{03ED2467-A362-43F6-B39F-32B6401FFE3A}" presName="sibTrans" presStyleCnt="0"/>
      <dgm:spPr/>
    </dgm:pt>
    <dgm:pt modelId="{4F45557A-13F0-C845-9A05-8F920044EAD1}" type="pres">
      <dgm:prSet presAssocID="{4EE46E3E-F9B7-4590-BBF6-0DA0D48DD221}" presName="node" presStyleLbl="node1" presStyleIdx="5" presStyleCnt="6">
        <dgm:presLayoutVars>
          <dgm:bulletEnabled val="1"/>
        </dgm:presLayoutVars>
      </dgm:prSet>
      <dgm:spPr/>
    </dgm:pt>
  </dgm:ptLst>
  <dgm:cxnLst>
    <dgm:cxn modelId="{5FE1BF20-95D2-4633-A67B-2C7BC5BD3DD6}" srcId="{B3A2D050-D217-4C24-8F1D-427FE9683A70}" destId="{7F1195D9-A404-49A4-81E2-5C531DC9850B}" srcOrd="3" destOrd="0" parTransId="{8723522E-3EA7-43B4-A194-AFDA0B523BC4}" sibTransId="{396E03CD-CB3D-47C9-B160-4DEE8C795FA9}"/>
    <dgm:cxn modelId="{7523A655-CBFE-4846-A0C5-02B40B201910}" type="presOf" srcId="{1AC4D9F7-3E86-4AA9-9652-6BFB09923E0A}" destId="{00FA5681-A7FE-7A4F-8B75-18BB40C3B0A5}" srcOrd="0" destOrd="0" presId="urn:microsoft.com/office/officeart/2005/8/layout/default"/>
    <dgm:cxn modelId="{2ABA1B57-83AF-40A9-A3D3-0BF3363004E8}" srcId="{B3A2D050-D217-4C24-8F1D-427FE9683A70}" destId="{4EE46E3E-F9B7-4590-BBF6-0DA0D48DD221}" srcOrd="5" destOrd="0" parTransId="{8419FCD9-F4F0-47ED-BB2B-B3EDB127AA5D}" sibTransId="{C97801E0-9CDD-4B83-BF71-7015B04365B6}"/>
    <dgm:cxn modelId="{B52CD459-B524-104B-9193-A56E24364A94}" type="presOf" srcId="{B8AF5AE0-A494-45ED-A958-F431F24F6385}" destId="{9BB43873-1FD0-5B47-AD22-44E14DA660BD}" srcOrd="0" destOrd="0" presId="urn:microsoft.com/office/officeart/2005/8/layout/default"/>
    <dgm:cxn modelId="{720D4E70-4C03-4428-95EF-78BF0E7BFC6E}" srcId="{B3A2D050-D217-4C24-8F1D-427FE9683A70}" destId="{7885CA7F-ECC5-4DC9-86CF-89935D47F6E3}" srcOrd="0" destOrd="0" parTransId="{90DD40F9-AC62-45E1-8350-8905163891E1}" sibTransId="{F16224C2-27BD-46C1-B8ED-BBEE05342ABF}"/>
    <dgm:cxn modelId="{42B01571-C53C-6347-A227-DB3FA593C4E0}" type="presOf" srcId="{7F1195D9-A404-49A4-81E2-5C531DC9850B}" destId="{8B576E35-579F-9E43-BE23-7058299E18F7}" srcOrd="0" destOrd="0" presId="urn:microsoft.com/office/officeart/2005/8/layout/default"/>
    <dgm:cxn modelId="{6F57F672-F460-3C4B-869A-EC96D65E9E3F}" type="presOf" srcId="{7885CA7F-ECC5-4DC9-86CF-89935D47F6E3}" destId="{0C40D29B-3CB7-CE45-8D87-E9D4467F15AC}" srcOrd="0" destOrd="0" presId="urn:microsoft.com/office/officeart/2005/8/layout/default"/>
    <dgm:cxn modelId="{4BF2A87D-7BB6-4572-A40A-60ECBF698514}" srcId="{B3A2D050-D217-4C24-8F1D-427FE9683A70}" destId="{B8AF5AE0-A494-45ED-A958-F431F24F6385}" srcOrd="1" destOrd="0" parTransId="{3BCA7BD0-448C-4494-B32A-074DFD3D2284}" sibTransId="{13AA84CD-CBA9-48A4-9947-E9E2B6913526}"/>
    <dgm:cxn modelId="{63C52983-EA1F-4611-A968-52ED7B3150B2}" srcId="{B3A2D050-D217-4C24-8F1D-427FE9683A70}" destId="{1AC4D9F7-3E86-4AA9-9652-6BFB09923E0A}" srcOrd="2" destOrd="0" parTransId="{4584E166-27A9-4036-9C9E-963A461E4A82}" sibTransId="{0F59BB6A-72CE-4812-9997-F287A149B2A3}"/>
    <dgm:cxn modelId="{4B4781A7-92FC-2948-8F30-FCFD02E3262D}" type="presOf" srcId="{4EE46E3E-F9B7-4590-BBF6-0DA0D48DD221}" destId="{4F45557A-13F0-C845-9A05-8F920044EAD1}" srcOrd="0" destOrd="0" presId="urn:microsoft.com/office/officeart/2005/8/layout/default"/>
    <dgm:cxn modelId="{B3D148DA-16D0-6743-8E18-9659AEDCDDF7}" type="presOf" srcId="{B3A2D050-D217-4C24-8F1D-427FE9683A70}" destId="{8B6A6E5B-2445-874A-A6D9-72854557934A}" srcOrd="0" destOrd="0" presId="urn:microsoft.com/office/officeart/2005/8/layout/default"/>
    <dgm:cxn modelId="{D66C86E1-CA2A-4542-8532-30E41B728C21}" srcId="{B3A2D050-D217-4C24-8F1D-427FE9683A70}" destId="{330A3547-BFD9-492B-B75B-843AF6C8F08B}" srcOrd="4" destOrd="0" parTransId="{89A67869-5598-4DE5-92A4-F9C0C3C64EFD}" sibTransId="{03ED2467-A362-43F6-B39F-32B6401FFE3A}"/>
    <dgm:cxn modelId="{5072D7F4-0220-6744-84B0-8880E27CE283}" type="presOf" srcId="{330A3547-BFD9-492B-B75B-843AF6C8F08B}" destId="{E0F66447-0CEA-A44E-8B7C-630439CD83D0}" srcOrd="0" destOrd="0" presId="urn:microsoft.com/office/officeart/2005/8/layout/default"/>
    <dgm:cxn modelId="{A0BD6E43-2DD2-984C-A3DB-D42B97C5392E}" type="presParOf" srcId="{8B6A6E5B-2445-874A-A6D9-72854557934A}" destId="{0C40D29B-3CB7-CE45-8D87-E9D4467F15AC}" srcOrd="0" destOrd="0" presId="urn:microsoft.com/office/officeart/2005/8/layout/default"/>
    <dgm:cxn modelId="{F3B78C6F-8589-AC42-BADC-35A9183C2CF0}" type="presParOf" srcId="{8B6A6E5B-2445-874A-A6D9-72854557934A}" destId="{8FC22127-CBB1-F746-B2E8-69E230F75829}" srcOrd="1" destOrd="0" presId="urn:microsoft.com/office/officeart/2005/8/layout/default"/>
    <dgm:cxn modelId="{1B904724-D7B1-7549-A152-B105EFCC8C8D}" type="presParOf" srcId="{8B6A6E5B-2445-874A-A6D9-72854557934A}" destId="{9BB43873-1FD0-5B47-AD22-44E14DA660BD}" srcOrd="2" destOrd="0" presId="urn:microsoft.com/office/officeart/2005/8/layout/default"/>
    <dgm:cxn modelId="{61692B09-4FE0-5849-A816-0922FEF75087}" type="presParOf" srcId="{8B6A6E5B-2445-874A-A6D9-72854557934A}" destId="{0EE16FA3-E89B-D641-A096-993F08B1CEFC}" srcOrd="3" destOrd="0" presId="urn:microsoft.com/office/officeart/2005/8/layout/default"/>
    <dgm:cxn modelId="{A3C74C23-548F-DC44-90BD-9F0FBD2B456E}" type="presParOf" srcId="{8B6A6E5B-2445-874A-A6D9-72854557934A}" destId="{00FA5681-A7FE-7A4F-8B75-18BB40C3B0A5}" srcOrd="4" destOrd="0" presId="urn:microsoft.com/office/officeart/2005/8/layout/default"/>
    <dgm:cxn modelId="{E435950F-30D1-B841-82C7-5919A9611EC0}" type="presParOf" srcId="{8B6A6E5B-2445-874A-A6D9-72854557934A}" destId="{D5968856-CC69-4742-8887-9D7BBD57C950}" srcOrd="5" destOrd="0" presId="urn:microsoft.com/office/officeart/2005/8/layout/default"/>
    <dgm:cxn modelId="{9926499A-F4E9-A04B-8255-01E17D155884}" type="presParOf" srcId="{8B6A6E5B-2445-874A-A6D9-72854557934A}" destId="{8B576E35-579F-9E43-BE23-7058299E18F7}" srcOrd="6" destOrd="0" presId="urn:microsoft.com/office/officeart/2005/8/layout/default"/>
    <dgm:cxn modelId="{20BDDDE9-03E1-AC4E-A567-0340250699BF}" type="presParOf" srcId="{8B6A6E5B-2445-874A-A6D9-72854557934A}" destId="{C6ECF906-A37C-1042-93CF-3D4699693651}" srcOrd="7" destOrd="0" presId="urn:microsoft.com/office/officeart/2005/8/layout/default"/>
    <dgm:cxn modelId="{3D5AE5A0-67F6-1E4D-936B-8B0DF3DB67A6}" type="presParOf" srcId="{8B6A6E5B-2445-874A-A6D9-72854557934A}" destId="{E0F66447-0CEA-A44E-8B7C-630439CD83D0}" srcOrd="8" destOrd="0" presId="urn:microsoft.com/office/officeart/2005/8/layout/default"/>
    <dgm:cxn modelId="{5C46AF3F-8AD7-B34B-872C-D6104447599E}" type="presParOf" srcId="{8B6A6E5B-2445-874A-A6D9-72854557934A}" destId="{28E20264-A1CB-AE4A-8428-376CFB8DF522}" srcOrd="9" destOrd="0" presId="urn:microsoft.com/office/officeart/2005/8/layout/default"/>
    <dgm:cxn modelId="{DFF1E907-834A-0B48-9DE4-ADC065267285}" type="presParOf" srcId="{8B6A6E5B-2445-874A-A6D9-72854557934A}" destId="{4F45557A-13F0-C845-9A05-8F920044EAD1}"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296B21-AD40-4935-A004-26565143BA79}"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1D3B508E-B8E0-4708-95B6-220CADCA44FD}">
      <dgm:prSet/>
      <dgm:spPr/>
      <dgm:t>
        <a:bodyPr/>
        <a:lstStyle/>
        <a:p>
          <a:r>
            <a:rPr lang="en-US"/>
            <a:t>Process required that identifies the hazards members may encounter and dictates the “proper” level of protection</a:t>
          </a:r>
        </a:p>
      </dgm:t>
    </dgm:pt>
    <dgm:pt modelId="{2CE6F722-5901-4A21-A318-5C9111FD0667}" type="parTrans" cxnId="{95743D6A-F8DE-439C-B705-A55D2216A5AC}">
      <dgm:prSet/>
      <dgm:spPr/>
      <dgm:t>
        <a:bodyPr/>
        <a:lstStyle/>
        <a:p>
          <a:endParaRPr lang="en-US"/>
        </a:p>
      </dgm:t>
    </dgm:pt>
    <dgm:pt modelId="{6625C843-4F49-4CD5-98B0-CA53181A4498}" type="sibTrans" cxnId="{95743D6A-F8DE-439C-B705-A55D2216A5AC}">
      <dgm:prSet/>
      <dgm:spPr/>
      <dgm:t>
        <a:bodyPr/>
        <a:lstStyle/>
        <a:p>
          <a:endParaRPr lang="en-US"/>
        </a:p>
      </dgm:t>
    </dgm:pt>
    <dgm:pt modelId="{F6C7A0C1-ACA6-4BFC-AE85-864E178BE4C0}">
      <dgm:prSet/>
      <dgm:spPr/>
      <dgm:t>
        <a:bodyPr/>
        <a:lstStyle/>
        <a:p>
          <a:r>
            <a:rPr lang="en-US"/>
            <a:t>For Bunker Gear – one of most important is  TPP &amp;THL and now PFAS-PFOA</a:t>
          </a:r>
        </a:p>
      </dgm:t>
    </dgm:pt>
    <dgm:pt modelId="{B1AE34A6-BDB8-4219-9105-0F04C1FEC323}" type="parTrans" cxnId="{32BB6BC5-922B-426B-AB70-9B10BCCEA59A}">
      <dgm:prSet/>
      <dgm:spPr/>
      <dgm:t>
        <a:bodyPr/>
        <a:lstStyle/>
        <a:p>
          <a:endParaRPr lang="en-US"/>
        </a:p>
      </dgm:t>
    </dgm:pt>
    <dgm:pt modelId="{F5B1AF33-DABC-48F3-810D-7B6194FD1442}" type="sibTrans" cxnId="{32BB6BC5-922B-426B-AB70-9B10BCCEA59A}">
      <dgm:prSet/>
      <dgm:spPr/>
      <dgm:t>
        <a:bodyPr/>
        <a:lstStyle/>
        <a:p>
          <a:endParaRPr lang="en-US"/>
        </a:p>
      </dgm:t>
    </dgm:pt>
    <dgm:pt modelId="{0A447759-A2F9-486F-9615-939F3C74139F}">
      <dgm:prSet/>
      <dgm:spPr/>
      <dgm:t>
        <a:bodyPr/>
        <a:lstStyle/>
        <a:p>
          <a:r>
            <a:rPr lang="en-US"/>
            <a:t>Ultimately this will lead  towards the “Composite” for any of the elements. </a:t>
          </a:r>
        </a:p>
      </dgm:t>
    </dgm:pt>
    <dgm:pt modelId="{4F95E055-EB05-462F-9B90-241588DBA0C9}" type="parTrans" cxnId="{3055EC4F-4A6A-4688-BEE4-466F0156E89E}">
      <dgm:prSet/>
      <dgm:spPr/>
      <dgm:t>
        <a:bodyPr/>
        <a:lstStyle/>
        <a:p>
          <a:endParaRPr lang="en-US"/>
        </a:p>
      </dgm:t>
    </dgm:pt>
    <dgm:pt modelId="{6EC808CE-8986-4EF4-B217-2357CB939F3A}" type="sibTrans" cxnId="{3055EC4F-4A6A-4688-BEE4-466F0156E89E}">
      <dgm:prSet/>
      <dgm:spPr/>
      <dgm:t>
        <a:bodyPr/>
        <a:lstStyle/>
        <a:p>
          <a:endParaRPr lang="en-US"/>
        </a:p>
      </dgm:t>
    </dgm:pt>
    <dgm:pt modelId="{A9194310-2923-6042-812C-94B7AF01BA62}" type="pres">
      <dgm:prSet presAssocID="{87296B21-AD40-4935-A004-26565143BA79}" presName="linear" presStyleCnt="0">
        <dgm:presLayoutVars>
          <dgm:animLvl val="lvl"/>
          <dgm:resizeHandles val="exact"/>
        </dgm:presLayoutVars>
      </dgm:prSet>
      <dgm:spPr/>
    </dgm:pt>
    <dgm:pt modelId="{7ABB8EC2-CF82-BF48-91F7-3506478331E7}" type="pres">
      <dgm:prSet presAssocID="{1D3B508E-B8E0-4708-95B6-220CADCA44FD}" presName="parentText" presStyleLbl="node1" presStyleIdx="0" presStyleCnt="3">
        <dgm:presLayoutVars>
          <dgm:chMax val="0"/>
          <dgm:bulletEnabled val="1"/>
        </dgm:presLayoutVars>
      </dgm:prSet>
      <dgm:spPr/>
    </dgm:pt>
    <dgm:pt modelId="{7FDABE3E-76A8-A54F-A36C-CD8D5AB169EF}" type="pres">
      <dgm:prSet presAssocID="{6625C843-4F49-4CD5-98B0-CA53181A4498}" presName="spacer" presStyleCnt="0"/>
      <dgm:spPr/>
    </dgm:pt>
    <dgm:pt modelId="{50A30699-B45B-744B-B339-83D2E55D2083}" type="pres">
      <dgm:prSet presAssocID="{F6C7A0C1-ACA6-4BFC-AE85-864E178BE4C0}" presName="parentText" presStyleLbl="node1" presStyleIdx="1" presStyleCnt="3">
        <dgm:presLayoutVars>
          <dgm:chMax val="0"/>
          <dgm:bulletEnabled val="1"/>
        </dgm:presLayoutVars>
      </dgm:prSet>
      <dgm:spPr/>
    </dgm:pt>
    <dgm:pt modelId="{F7F0A370-21E0-B943-AC6B-E917A3D1CDBD}" type="pres">
      <dgm:prSet presAssocID="{F5B1AF33-DABC-48F3-810D-7B6194FD1442}" presName="spacer" presStyleCnt="0"/>
      <dgm:spPr/>
    </dgm:pt>
    <dgm:pt modelId="{D7D4774E-9C75-9949-86A3-8D6E06413FF8}" type="pres">
      <dgm:prSet presAssocID="{0A447759-A2F9-486F-9615-939F3C74139F}" presName="parentText" presStyleLbl="node1" presStyleIdx="2" presStyleCnt="3">
        <dgm:presLayoutVars>
          <dgm:chMax val="0"/>
          <dgm:bulletEnabled val="1"/>
        </dgm:presLayoutVars>
      </dgm:prSet>
      <dgm:spPr/>
    </dgm:pt>
  </dgm:ptLst>
  <dgm:cxnLst>
    <dgm:cxn modelId="{3055EC4F-4A6A-4688-BEE4-466F0156E89E}" srcId="{87296B21-AD40-4935-A004-26565143BA79}" destId="{0A447759-A2F9-486F-9615-939F3C74139F}" srcOrd="2" destOrd="0" parTransId="{4F95E055-EB05-462F-9B90-241588DBA0C9}" sibTransId="{6EC808CE-8986-4EF4-B217-2357CB939F3A}"/>
    <dgm:cxn modelId="{95743D6A-F8DE-439C-B705-A55D2216A5AC}" srcId="{87296B21-AD40-4935-A004-26565143BA79}" destId="{1D3B508E-B8E0-4708-95B6-220CADCA44FD}" srcOrd="0" destOrd="0" parTransId="{2CE6F722-5901-4A21-A318-5C9111FD0667}" sibTransId="{6625C843-4F49-4CD5-98B0-CA53181A4498}"/>
    <dgm:cxn modelId="{A0FE8D88-7087-6F41-8A47-C5B575FD365F}" type="presOf" srcId="{87296B21-AD40-4935-A004-26565143BA79}" destId="{A9194310-2923-6042-812C-94B7AF01BA62}" srcOrd="0" destOrd="0" presId="urn:microsoft.com/office/officeart/2005/8/layout/vList2"/>
    <dgm:cxn modelId="{D6FB939B-696D-B044-B0E0-A36466905609}" type="presOf" srcId="{0A447759-A2F9-486F-9615-939F3C74139F}" destId="{D7D4774E-9C75-9949-86A3-8D6E06413FF8}" srcOrd="0" destOrd="0" presId="urn:microsoft.com/office/officeart/2005/8/layout/vList2"/>
    <dgm:cxn modelId="{32BB6BC5-922B-426B-AB70-9B10BCCEA59A}" srcId="{87296B21-AD40-4935-A004-26565143BA79}" destId="{F6C7A0C1-ACA6-4BFC-AE85-864E178BE4C0}" srcOrd="1" destOrd="0" parTransId="{B1AE34A6-BDB8-4219-9105-0F04C1FEC323}" sibTransId="{F5B1AF33-DABC-48F3-810D-7B6194FD1442}"/>
    <dgm:cxn modelId="{DE4D1CC9-17A1-1848-A571-427F39D76D90}" type="presOf" srcId="{1D3B508E-B8E0-4708-95B6-220CADCA44FD}" destId="{7ABB8EC2-CF82-BF48-91F7-3506478331E7}" srcOrd="0" destOrd="0" presId="urn:microsoft.com/office/officeart/2005/8/layout/vList2"/>
    <dgm:cxn modelId="{7EB54FF2-92C6-C645-AF5F-4FFE8AAC34FB}" type="presOf" srcId="{F6C7A0C1-ACA6-4BFC-AE85-864E178BE4C0}" destId="{50A30699-B45B-744B-B339-83D2E55D2083}" srcOrd="0" destOrd="0" presId="urn:microsoft.com/office/officeart/2005/8/layout/vList2"/>
    <dgm:cxn modelId="{893E3CD2-07B4-714E-885B-D38BF8D76D46}" type="presParOf" srcId="{A9194310-2923-6042-812C-94B7AF01BA62}" destId="{7ABB8EC2-CF82-BF48-91F7-3506478331E7}" srcOrd="0" destOrd="0" presId="urn:microsoft.com/office/officeart/2005/8/layout/vList2"/>
    <dgm:cxn modelId="{463D4903-9688-6940-9BC7-347A617D1EF2}" type="presParOf" srcId="{A9194310-2923-6042-812C-94B7AF01BA62}" destId="{7FDABE3E-76A8-A54F-A36C-CD8D5AB169EF}" srcOrd="1" destOrd="0" presId="urn:microsoft.com/office/officeart/2005/8/layout/vList2"/>
    <dgm:cxn modelId="{53CA05B0-06B3-F94A-90A4-FDCCF3C6C8A3}" type="presParOf" srcId="{A9194310-2923-6042-812C-94B7AF01BA62}" destId="{50A30699-B45B-744B-B339-83D2E55D2083}" srcOrd="2" destOrd="0" presId="urn:microsoft.com/office/officeart/2005/8/layout/vList2"/>
    <dgm:cxn modelId="{B460A9E8-94CD-9744-A6F6-6291B5B2E7EF}" type="presParOf" srcId="{A9194310-2923-6042-812C-94B7AF01BA62}" destId="{F7F0A370-21E0-B943-AC6B-E917A3D1CDBD}" srcOrd="3" destOrd="0" presId="urn:microsoft.com/office/officeart/2005/8/layout/vList2"/>
    <dgm:cxn modelId="{6D53420F-2D97-0A40-82F3-351E958C7DBE}" type="presParOf" srcId="{A9194310-2923-6042-812C-94B7AF01BA62}" destId="{D7D4774E-9C75-9949-86A3-8D6E06413FF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7A5A0D-3A0C-4B05-A862-1718020E746F}" type="doc">
      <dgm:prSet loTypeId="urn:microsoft.com/office/officeart/2009/3/layout/SubStepProcess" loCatId="process" qsTypeId="urn:microsoft.com/office/officeart/2005/8/quickstyle/simple1" qsCatId="simple" csTypeId="urn:microsoft.com/office/officeart/2005/8/colors/accent1_2" csCatId="accent1" phldr="1"/>
      <dgm:spPr/>
      <dgm:t>
        <a:bodyPr/>
        <a:lstStyle/>
        <a:p>
          <a:endParaRPr lang="en-US"/>
        </a:p>
      </dgm:t>
    </dgm:pt>
    <dgm:pt modelId="{FE9769FA-3203-4DB9-AE80-9AB95E317723}">
      <dgm:prSet phldrT="[Text]"/>
      <dgm:spPr/>
      <dgm:t>
        <a:bodyPr/>
        <a:lstStyle/>
        <a:p>
          <a:pPr algn="l"/>
          <a:r>
            <a:rPr lang="en-US" dirty="0">
              <a:latin typeface="+mn-lt"/>
            </a:rPr>
            <a:t>Thermal Protection</a:t>
          </a:r>
        </a:p>
      </dgm:t>
    </dgm:pt>
    <dgm:pt modelId="{5CABFC2D-D5E2-497E-AA63-3D73CC9AEE21}" type="parTrans" cxnId="{99DF426D-44AF-4EB5-9E12-3F4D07408CCA}">
      <dgm:prSet/>
      <dgm:spPr/>
      <dgm:t>
        <a:bodyPr/>
        <a:lstStyle/>
        <a:p>
          <a:endParaRPr lang="en-US">
            <a:latin typeface="+mn-lt"/>
          </a:endParaRPr>
        </a:p>
      </dgm:t>
    </dgm:pt>
    <dgm:pt modelId="{A0FA382F-1909-4CC3-ABEF-95F713E8F743}" type="sibTrans" cxnId="{99DF426D-44AF-4EB5-9E12-3F4D07408CCA}">
      <dgm:prSet/>
      <dgm:spPr/>
      <dgm:t>
        <a:bodyPr/>
        <a:lstStyle/>
        <a:p>
          <a:endParaRPr lang="en-US">
            <a:latin typeface="+mn-lt"/>
          </a:endParaRPr>
        </a:p>
      </dgm:t>
    </dgm:pt>
    <dgm:pt modelId="{C19EA83F-C2DE-4267-BE25-AAAC78F3B663}">
      <dgm:prSet phldrT="[Text]"/>
      <dgm:spPr/>
      <dgm:t>
        <a:bodyPr/>
        <a:lstStyle/>
        <a:p>
          <a:pPr algn="l"/>
          <a:r>
            <a:rPr lang="en-US" dirty="0">
              <a:latin typeface="+mn-lt"/>
            </a:rPr>
            <a:t>Movement</a:t>
          </a:r>
        </a:p>
      </dgm:t>
    </dgm:pt>
    <dgm:pt modelId="{6A7C25A1-B249-49BE-9FB6-B139A086DB95}" type="parTrans" cxnId="{31C6A7BD-0D0B-4795-95D7-96C9D9BA8B52}">
      <dgm:prSet/>
      <dgm:spPr/>
      <dgm:t>
        <a:bodyPr/>
        <a:lstStyle/>
        <a:p>
          <a:endParaRPr lang="en-US">
            <a:latin typeface="+mn-lt"/>
          </a:endParaRPr>
        </a:p>
      </dgm:t>
    </dgm:pt>
    <dgm:pt modelId="{848E49E6-3F55-44B2-A590-312F231991EF}" type="sibTrans" cxnId="{31C6A7BD-0D0B-4795-95D7-96C9D9BA8B52}">
      <dgm:prSet/>
      <dgm:spPr/>
      <dgm:t>
        <a:bodyPr/>
        <a:lstStyle/>
        <a:p>
          <a:endParaRPr lang="en-US">
            <a:latin typeface="+mn-lt"/>
          </a:endParaRPr>
        </a:p>
      </dgm:t>
    </dgm:pt>
    <dgm:pt modelId="{18C7B9CB-DCE2-4AA3-9ED3-FE7B8C2BDF39}">
      <dgm:prSet phldrT="[Text]"/>
      <dgm:spPr/>
      <dgm:t>
        <a:bodyPr/>
        <a:lstStyle/>
        <a:p>
          <a:pPr algn="l"/>
          <a:r>
            <a:rPr lang="en-US" dirty="0">
              <a:latin typeface="+mn-lt"/>
            </a:rPr>
            <a:t>Weight</a:t>
          </a:r>
        </a:p>
      </dgm:t>
    </dgm:pt>
    <dgm:pt modelId="{B0DB3400-B73E-4E80-A3D2-5B0718830815}" type="parTrans" cxnId="{19E40BC4-8C0F-4755-BF50-D32F4568E0E7}">
      <dgm:prSet/>
      <dgm:spPr/>
      <dgm:t>
        <a:bodyPr/>
        <a:lstStyle/>
        <a:p>
          <a:endParaRPr lang="en-US">
            <a:latin typeface="+mn-lt"/>
          </a:endParaRPr>
        </a:p>
      </dgm:t>
    </dgm:pt>
    <dgm:pt modelId="{584B7849-ABA7-4364-9466-FBD2189A74D8}" type="sibTrans" cxnId="{19E40BC4-8C0F-4755-BF50-D32F4568E0E7}">
      <dgm:prSet/>
      <dgm:spPr/>
      <dgm:t>
        <a:bodyPr/>
        <a:lstStyle/>
        <a:p>
          <a:endParaRPr lang="en-US">
            <a:latin typeface="+mn-lt"/>
          </a:endParaRPr>
        </a:p>
      </dgm:t>
    </dgm:pt>
    <dgm:pt modelId="{D874A33C-5D1A-40EA-AF97-1E793C257CA7}">
      <dgm:prSet phldrT="[Text]"/>
      <dgm:spPr/>
      <dgm:t>
        <a:bodyPr/>
        <a:lstStyle/>
        <a:p>
          <a:pPr algn="l"/>
          <a:r>
            <a:rPr lang="en-US" dirty="0">
              <a:latin typeface="+mn-lt"/>
            </a:rPr>
            <a:t>Breathability</a:t>
          </a:r>
        </a:p>
      </dgm:t>
    </dgm:pt>
    <dgm:pt modelId="{FD072FE1-9B5A-4ECB-88AE-5ABBAFC79780}" type="parTrans" cxnId="{26A1602A-0F47-4FAA-B7C8-051AE3F1ACE0}">
      <dgm:prSet/>
      <dgm:spPr/>
      <dgm:t>
        <a:bodyPr/>
        <a:lstStyle/>
        <a:p>
          <a:endParaRPr lang="en-US">
            <a:latin typeface="+mn-lt"/>
          </a:endParaRPr>
        </a:p>
      </dgm:t>
    </dgm:pt>
    <dgm:pt modelId="{1BC39213-270A-4DA9-A84C-9004DA706B2A}" type="sibTrans" cxnId="{26A1602A-0F47-4FAA-B7C8-051AE3F1ACE0}">
      <dgm:prSet/>
      <dgm:spPr/>
      <dgm:t>
        <a:bodyPr/>
        <a:lstStyle/>
        <a:p>
          <a:endParaRPr lang="en-US">
            <a:latin typeface="+mn-lt"/>
          </a:endParaRPr>
        </a:p>
      </dgm:t>
    </dgm:pt>
    <dgm:pt modelId="{145208DD-3BBB-41D8-B68C-ECD7D6BCA2BA}">
      <dgm:prSet phldrT="[Text]"/>
      <dgm:spPr/>
      <dgm:t>
        <a:bodyPr/>
        <a:lstStyle/>
        <a:p>
          <a:pPr algn="l"/>
          <a:r>
            <a:rPr lang="en-US" dirty="0">
              <a:latin typeface="+mn-lt"/>
            </a:rPr>
            <a:t>Design</a:t>
          </a:r>
        </a:p>
      </dgm:t>
    </dgm:pt>
    <dgm:pt modelId="{E2C51A47-8C81-4AAB-B574-42CE4F1449A7}" type="parTrans" cxnId="{1661CE18-5A43-4872-9D31-AB7100522567}">
      <dgm:prSet/>
      <dgm:spPr/>
      <dgm:t>
        <a:bodyPr/>
        <a:lstStyle/>
        <a:p>
          <a:endParaRPr lang="en-US">
            <a:latin typeface="+mn-lt"/>
          </a:endParaRPr>
        </a:p>
      </dgm:t>
    </dgm:pt>
    <dgm:pt modelId="{609C5208-D462-486D-9164-755A21853076}" type="sibTrans" cxnId="{1661CE18-5A43-4872-9D31-AB7100522567}">
      <dgm:prSet/>
      <dgm:spPr/>
      <dgm:t>
        <a:bodyPr/>
        <a:lstStyle/>
        <a:p>
          <a:endParaRPr lang="en-US">
            <a:latin typeface="+mn-lt"/>
          </a:endParaRPr>
        </a:p>
      </dgm:t>
    </dgm:pt>
    <dgm:pt modelId="{B9CCD903-50C2-42FB-A95C-945831D972D4}">
      <dgm:prSet phldrT="[Text]"/>
      <dgm:spPr/>
      <dgm:t>
        <a:bodyPr/>
        <a:lstStyle/>
        <a:p>
          <a:pPr algn="l"/>
          <a:r>
            <a:rPr lang="en-US" dirty="0">
              <a:latin typeface="+mn-lt"/>
            </a:rPr>
            <a:t>Features</a:t>
          </a:r>
        </a:p>
      </dgm:t>
    </dgm:pt>
    <dgm:pt modelId="{0952E889-1D10-486E-A33C-ACB8A5B90FB0}" type="parTrans" cxnId="{45CF0504-20A9-4FC1-97D4-7DB0798615A3}">
      <dgm:prSet/>
      <dgm:spPr/>
      <dgm:t>
        <a:bodyPr/>
        <a:lstStyle/>
        <a:p>
          <a:endParaRPr lang="en-US">
            <a:latin typeface="+mn-lt"/>
          </a:endParaRPr>
        </a:p>
      </dgm:t>
    </dgm:pt>
    <dgm:pt modelId="{54184BBF-38C5-4418-8365-9C61FC857B60}" type="sibTrans" cxnId="{45CF0504-20A9-4FC1-97D4-7DB0798615A3}">
      <dgm:prSet/>
      <dgm:spPr/>
      <dgm:t>
        <a:bodyPr/>
        <a:lstStyle/>
        <a:p>
          <a:endParaRPr lang="en-US">
            <a:latin typeface="+mn-lt"/>
          </a:endParaRPr>
        </a:p>
      </dgm:t>
    </dgm:pt>
    <dgm:pt modelId="{B7070878-45E6-4003-A7D9-00CE5E3950B9}">
      <dgm:prSet phldrT="[Text]"/>
      <dgm:spPr/>
      <dgm:t>
        <a:bodyPr/>
        <a:lstStyle/>
        <a:p>
          <a:pPr algn="l"/>
          <a:r>
            <a:rPr lang="en-US" dirty="0">
              <a:latin typeface="+mn-lt"/>
            </a:rPr>
            <a:t>Customer Service</a:t>
          </a:r>
        </a:p>
      </dgm:t>
    </dgm:pt>
    <dgm:pt modelId="{CAE045E7-77BF-4086-BFB2-C0C04CFECAB1}" type="parTrans" cxnId="{FF6699EF-69D4-44C1-A8FE-49CF309FC4F7}">
      <dgm:prSet/>
      <dgm:spPr/>
      <dgm:t>
        <a:bodyPr/>
        <a:lstStyle/>
        <a:p>
          <a:endParaRPr lang="en-US">
            <a:latin typeface="+mn-lt"/>
          </a:endParaRPr>
        </a:p>
      </dgm:t>
    </dgm:pt>
    <dgm:pt modelId="{D2F42D54-F61C-4920-A7CA-E4E42AB40591}" type="sibTrans" cxnId="{FF6699EF-69D4-44C1-A8FE-49CF309FC4F7}">
      <dgm:prSet/>
      <dgm:spPr/>
      <dgm:t>
        <a:bodyPr/>
        <a:lstStyle/>
        <a:p>
          <a:endParaRPr lang="en-US">
            <a:latin typeface="+mn-lt"/>
          </a:endParaRPr>
        </a:p>
      </dgm:t>
    </dgm:pt>
    <dgm:pt modelId="{9F501010-51CB-4316-A0D8-1D70DA19828F}">
      <dgm:prSet phldrT="[Text]"/>
      <dgm:spPr/>
      <dgm:t>
        <a:bodyPr/>
        <a:lstStyle/>
        <a:p>
          <a:r>
            <a:rPr lang="en-US" dirty="0">
              <a:latin typeface="+mn-lt"/>
            </a:rPr>
            <a:t>All Intermingled</a:t>
          </a:r>
        </a:p>
      </dgm:t>
    </dgm:pt>
    <dgm:pt modelId="{30AA5579-84C6-4971-91DF-5BD707D61124}" type="parTrans" cxnId="{0C09EC50-CD83-4233-976E-486BA10B829E}">
      <dgm:prSet/>
      <dgm:spPr/>
      <dgm:t>
        <a:bodyPr/>
        <a:lstStyle/>
        <a:p>
          <a:endParaRPr lang="en-US">
            <a:latin typeface="+mn-lt"/>
          </a:endParaRPr>
        </a:p>
      </dgm:t>
    </dgm:pt>
    <dgm:pt modelId="{BB18A29D-838D-4701-ACDD-2D331011D417}" type="sibTrans" cxnId="{0C09EC50-CD83-4233-976E-486BA10B829E}">
      <dgm:prSet/>
      <dgm:spPr/>
      <dgm:t>
        <a:bodyPr/>
        <a:lstStyle/>
        <a:p>
          <a:endParaRPr lang="en-US">
            <a:latin typeface="+mn-lt"/>
          </a:endParaRPr>
        </a:p>
      </dgm:t>
    </dgm:pt>
    <dgm:pt modelId="{01FE57E4-5607-48F9-9FEB-3B84F2ADD41D}" type="pres">
      <dgm:prSet presAssocID="{717A5A0D-3A0C-4B05-A862-1718020E746F}" presName="Name0" presStyleCnt="0">
        <dgm:presLayoutVars>
          <dgm:chMax val="7"/>
          <dgm:dir/>
          <dgm:animOne val="branch"/>
        </dgm:presLayoutVars>
      </dgm:prSet>
      <dgm:spPr/>
    </dgm:pt>
    <dgm:pt modelId="{D4E9DD93-DCE8-46F4-8CDC-352A001B3A5D}" type="pres">
      <dgm:prSet presAssocID="{9F501010-51CB-4316-A0D8-1D70DA19828F}" presName="parTx1" presStyleLbl="node1" presStyleIdx="0" presStyleCnt="1"/>
      <dgm:spPr/>
    </dgm:pt>
    <dgm:pt modelId="{00BDB2E9-B6FA-4F0D-B6CD-A004C0BF33DE}" type="pres">
      <dgm:prSet presAssocID="{9F501010-51CB-4316-A0D8-1D70DA19828F}" presName="spPre1" presStyleCnt="0"/>
      <dgm:spPr/>
    </dgm:pt>
    <dgm:pt modelId="{8E2EAA55-75F6-4C9F-894C-05F5BCC250F0}" type="pres">
      <dgm:prSet presAssocID="{9F501010-51CB-4316-A0D8-1D70DA19828F}" presName="chLin1" presStyleCnt="0"/>
      <dgm:spPr/>
    </dgm:pt>
    <dgm:pt modelId="{D03DCDE9-B6C0-494F-96D3-6DCBFDC35CBA}" type="pres">
      <dgm:prSet presAssocID="{5CABFC2D-D5E2-497E-AA63-3D73CC9AEE21}" presName="Name11" presStyleLbl="parChTrans1D1" presStyleIdx="0" presStyleCnt="14"/>
      <dgm:spPr/>
    </dgm:pt>
    <dgm:pt modelId="{7A0E4B2D-4809-49D4-B8B2-10C29333AF37}" type="pres">
      <dgm:prSet presAssocID="{FE9769FA-3203-4DB9-AE80-9AB95E317723}" presName="txAndLines1" presStyleCnt="0"/>
      <dgm:spPr/>
    </dgm:pt>
    <dgm:pt modelId="{BC4ABADE-7213-449E-AA91-F1FE67A90D94}" type="pres">
      <dgm:prSet presAssocID="{FE9769FA-3203-4DB9-AE80-9AB95E317723}" presName="anchor1" presStyleCnt="0"/>
      <dgm:spPr/>
    </dgm:pt>
    <dgm:pt modelId="{3E632F13-BB4A-42F8-994D-D1EC0CEFFBD7}" type="pres">
      <dgm:prSet presAssocID="{FE9769FA-3203-4DB9-AE80-9AB95E317723}" presName="backup1" presStyleCnt="0"/>
      <dgm:spPr/>
    </dgm:pt>
    <dgm:pt modelId="{EF20C15A-4AEC-4655-9A8F-3A6BEE1A6A8D}" type="pres">
      <dgm:prSet presAssocID="{FE9769FA-3203-4DB9-AE80-9AB95E317723}" presName="preLine1" presStyleLbl="parChTrans1D1" presStyleIdx="1" presStyleCnt="14"/>
      <dgm:spPr/>
    </dgm:pt>
    <dgm:pt modelId="{54F3B08A-B008-4E03-ADB4-2B707195D64B}" type="pres">
      <dgm:prSet presAssocID="{FE9769FA-3203-4DB9-AE80-9AB95E317723}" presName="desTx1" presStyleLbl="revTx" presStyleIdx="0" presStyleCnt="0">
        <dgm:presLayoutVars>
          <dgm:bulletEnabled val="1"/>
        </dgm:presLayoutVars>
      </dgm:prSet>
      <dgm:spPr/>
    </dgm:pt>
    <dgm:pt modelId="{83177483-4E3E-4451-B5E7-8E091BB08D5D}" type="pres">
      <dgm:prSet presAssocID="{FD072FE1-9B5A-4ECB-88AE-5ABBAFC79780}" presName="Name11" presStyleLbl="parChTrans1D1" presStyleIdx="2" presStyleCnt="14"/>
      <dgm:spPr/>
    </dgm:pt>
    <dgm:pt modelId="{044DDA19-6761-45BF-AAD9-FA3828A6AD22}" type="pres">
      <dgm:prSet presAssocID="{D874A33C-5D1A-40EA-AF97-1E793C257CA7}" presName="txAndLines1" presStyleCnt="0"/>
      <dgm:spPr/>
    </dgm:pt>
    <dgm:pt modelId="{4FC3007A-C526-4336-8B35-16C68EB9CE77}" type="pres">
      <dgm:prSet presAssocID="{D874A33C-5D1A-40EA-AF97-1E793C257CA7}" presName="anchor1" presStyleCnt="0"/>
      <dgm:spPr/>
    </dgm:pt>
    <dgm:pt modelId="{A265AFF9-86BE-41C2-B3A9-3373E5B0F529}" type="pres">
      <dgm:prSet presAssocID="{D874A33C-5D1A-40EA-AF97-1E793C257CA7}" presName="backup1" presStyleCnt="0"/>
      <dgm:spPr/>
    </dgm:pt>
    <dgm:pt modelId="{1312C83F-B52A-49B0-B1DE-F0F581ABA7A6}" type="pres">
      <dgm:prSet presAssocID="{D874A33C-5D1A-40EA-AF97-1E793C257CA7}" presName="preLine1" presStyleLbl="parChTrans1D1" presStyleIdx="3" presStyleCnt="14"/>
      <dgm:spPr/>
    </dgm:pt>
    <dgm:pt modelId="{90CA3A1C-B186-403E-A80B-974755C73A26}" type="pres">
      <dgm:prSet presAssocID="{D874A33C-5D1A-40EA-AF97-1E793C257CA7}" presName="desTx1" presStyleLbl="revTx" presStyleIdx="0" presStyleCnt="0">
        <dgm:presLayoutVars>
          <dgm:bulletEnabled val="1"/>
        </dgm:presLayoutVars>
      </dgm:prSet>
      <dgm:spPr/>
    </dgm:pt>
    <dgm:pt modelId="{C3F5873A-07D0-491B-B724-4F5D14621DF6}" type="pres">
      <dgm:prSet presAssocID="{6A7C25A1-B249-49BE-9FB6-B139A086DB95}" presName="Name11" presStyleLbl="parChTrans1D1" presStyleIdx="4" presStyleCnt="14"/>
      <dgm:spPr/>
    </dgm:pt>
    <dgm:pt modelId="{01A77767-0D40-40FC-8A1E-3750A083BECD}" type="pres">
      <dgm:prSet presAssocID="{C19EA83F-C2DE-4267-BE25-AAAC78F3B663}" presName="txAndLines1" presStyleCnt="0"/>
      <dgm:spPr/>
    </dgm:pt>
    <dgm:pt modelId="{570ABF14-65E8-49DB-A58F-B67DF30B2E72}" type="pres">
      <dgm:prSet presAssocID="{C19EA83F-C2DE-4267-BE25-AAAC78F3B663}" presName="anchor1" presStyleCnt="0"/>
      <dgm:spPr/>
    </dgm:pt>
    <dgm:pt modelId="{AFC35165-1F45-4183-AD55-4F299541390C}" type="pres">
      <dgm:prSet presAssocID="{C19EA83F-C2DE-4267-BE25-AAAC78F3B663}" presName="backup1" presStyleCnt="0"/>
      <dgm:spPr/>
    </dgm:pt>
    <dgm:pt modelId="{D7CA74A3-55C6-4222-8039-A60D220130FF}" type="pres">
      <dgm:prSet presAssocID="{C19EA83F-C2DE-4267-BE25-AAAC78F3B663}" presName="preLine1" presStyleLbl="parChTrans1D1" presStyleIdx="5" presStyleCnt="14"/>
      <dgm:spPr/>
    </dgm:pt>
    <dgm:pt modelId="{E4696954-0641-4BA7-8607-47F177AD1566}" type="pres">
      <dgm:prSet presAssocID="{C19EA83F-C2DE-4267-BE25-AAAC78F3B663}" presName="desTx1" presStyleLbl="revTx" presStyleIdx="0" presStyleCnt="0">
        <dgm:presLayoutVars>
          <dgm:bulletEnabled val="1"/>
        </dgm:presLayoutVars>
      </dgm:prSet>
      <dgm:spPr/>
    </dgm:pt>
    <dgm:pt modelId="{84124F68-7F8E-4665-B582-DB7354CD24C8}" type="pres">
      <dgm:prSet presAssocID="{B0DB3400-B73E-4E80-A3D2-5B0718830815}" presName="Name11" presStyleLbl="parChTrans1D1" presStyleIdx="6" presStyleCnt="14"/>
      <dgm:spPr/>
    </dgm:pt>
    <dgm:pt modelId="{EA6B8E70-0DD4-481A-8E7B-7A12A500828B}" type="pres">
      <dgm:prSet presAssocID="{18C7B9CB-DCE2-4AA3-9ED3-FE7B8C2BDF39}" presName="txAndLines1" presStyleCnt="0"/>
      <dgm:spPr/>
    </dgm:pt>
    <dgm:pt modelId="{A5B51E01-A569-4AA9-989E-02EB7CDF08C1}" type="pres">
      <dgm:prSet presAssocID="{18C7B9CB-DCE2-4AA3-9ED3-FE7B8C2BDF39}" presName="anchor1" presStyleCnt="0"/>
      <dgm:spPr/>
    </dgm:pt>
    <dgm:pt modelId="{ABD47CC1-1008-4122-82A3-ACD27D5FC2E9}" type="pres">
      <dgm:prSet presAssocID="{18C7B9CB-DCE2-4AA3-9ED3-FE7B8C2BDF39}" presName="backup1" presStyleCnt="0"/>
      <dgm:spPr/>
    </dgm:pt>
    <dgm:pt modelId="{BF0CB134-4312-4A42-9AE1-21472F863AF8}" type="pres">
      <dgm:prSet presAssocID="{18C7B9CB-DCE2-4AA3-9ED3-FE7B8C2BDF39}" presName="preLine1" presStyleLbl="parChTrans1D1" presStyleIdx="7" presStyleCnt="14"/>
      <dgm:spPr/>
    </dgm:pt>
    <dgm:pt modelId="{65C25AEB-A517-4B90-86AC-6AE47186E928}" type="pres">
      <dgm:prSet presAssocID="{18C7B9CB-DCE2-4AA3-9ED3-FE7B8C2BDF39}" presName="desTx1" presStyleLbl="revTx" presStyleIdx="0" presStyleCnt="0">
        <dgm:presLayoutVars>
          <dgm:bulletEnabled val="1"/>
        </dgm:presLayoutVars>
      </dgm:prSet>
      <dgm:spPr/>
    </dgm:pt>
    <dgm:pt modelId="{BBDAE122-0D62-4F2F-9E3B-B760DDA2B8A7}" type="pres">
      <dgm:prSet presAssocID="{E2C51A47-8C81-4AAB-B574-42CE4F1449A7}" presName="Name11" presStyleLbl="parChTrans1D1" presStyleIdx="8" presStyleCnt="14"/>
      <dgm:spPr/>
    </dgm:pt>
    <dgm:pt modelId="{5528B267-7993-47FD-B93F-722C656532F6}" type="pres">
      <dgm:prSet presAssocID="{145208DD-3BBB-41D8-B68C-ECD7D6BCA2BA}" presName="txAndLines1" presStyleCnt="0"/>
      <dgm:spPr/>
    </dgm:pt>
    <dgm:pt modelId="{FAE54ED1-3118-41D3-A366-60598630C4BD}" type="pres">
      <dgm:prSet presAssocID="{145208DD-3BBB-41D8-B68C-ECD7D6BCA2BA}" presName="anchor1" presStyleCnt="0"/>
      <dgm:spPr/>
    </dgm:pt>
    <dgm:pt modelId="{99C88975-E5E9-4C0E-A1DE-FF7A3D68D1AC}" type="pres">
      <dgm:prSet presAssocID="{145208DD-3BBB-41D8-B68C-ECD7D6BCA2BA}" presName="backup1" presStyleCnt="0"/>
      <dgm:spPr/>
    </dgm:pt>
    <dgm:pt modelId="{8937D00F-B6B9-4F23-B670-F870BEEF4217}" type="pres">
      <dgm:prSet presAssocID="{145208DD-3BBB-41D8-B68C-ECD7D6BCA2BA}" presName="preLine1" presStyleLbl="parChTrans1D1" presStyleIdx="9" presStyleCnt="14"/>
      <dgm:spPr/>
    </dgm:pt>
    <dgm:pt modelId="{CB0875D8-6D83-44F5-A9A0-94144A955651}" type="pres">
      <dgm:prSet presAssocID="{145208DD-3BBB-41D8-B68C-ECD7D6BCA2BA}" presName="desTx1" presStyleLbl="revTx" presStyleIdx="0" presStyleCnt="0">
        <dgm:presLayoutVars>
          <dgm:bulletEnabled val="1"/>
        </dgm:presLayoutVars>
      </dgm:prSet>
      <dgm:spPr/>
    </dgm:pt>
    <dgm:pt modelId="{B3672F0A-10B2-4612-991D-5103D5EE9869}" type="pres">
      <dgm:prSet presAssocID="{0952E889-1D10-486E-A33C-ACB8A5B90FB0}" presName="Name11" presStyleLbl="parChTrans1D1" presStyleIdx="10" presStyleCnt="14"/>
      <dgm:spPr/>
    </dgm:pt>
    <dgm:pt modelId="{EE17DA88-2648-479E-A45C-28E8DD34E5F2}" type="pres">
      <dgm:prSet presAssocID="{B9CCD903-50C2-42FB-A95C-945831D972D4}" presName="txAndLines1" presStyleCnt="0"/>
      <dgm:spPr/>
    </dgm:pt>
    <dgm:pt modelId="{1FBC74AE-F9A7-483C-88F7-5C242A320CC1}" type="pres">
      <dgm:prSet presAssocID="{B9CCD903-50C2-42FB-A95C-945831D972D4}" presName="anchor1" presStyleCnt="0"/>
      <dgm:spPr/>
    </dgm:pt>
    <dgm:pt modelId="{E5F6C181-E8AD-4A0B-9FE3-3503F63C1E1F}" type="pres">
      <dgm:prSet presAssocID="{B9CCD903-50C2-42FB-A95C-945831D972D4}" presName="backup1" presStyleCnt="0"/>
      <dgm:spPr/>
    </dgm:pt>
    <dgm:pt modelId="{A2E3B085-8E74-47A1-9336-E7C900AEDBB9}" type="pres">
      <dgm:prSet presAssocID="{B9CCD903-50C2-42FB-A95C-945831D972D4}" presName="preLine1" presStyleLbl="parChTrans1D1" presStyleIdx="11" presStyleCnt="14"/>
      <dgm:spPr/>
    </dgm:pt>
    <dgm:pt modelId="{67E81885-48D2-43BE-A91E-1BEF218623E3}" type="pres">
      <dgm:prSet presAssocID="{B9CCD903-50C2-42FB-A95C-945831D972D4}" presName="desTx1" presStyleLbl="revTx" presStyleIdx="0" presStyleCnt="0">
        <dgm:presLayoutVars>
          <dgm:bulletEnabled val="1"/>
        </dgm:presLayoutVars>
      </dgm:prSet>
      <dgm:spPr/>
    </dgm:pt>
    <dgm:pt modelId="{A6BB8B74-6A71-43E5-A340-847A53535FE6}" type="pres">
      <dgm:prSet presAssocID="{CAE045E7-77BF-4086-BFB2-C0C04CFECAB1}" presName="Name11" presStyleLbl="parChTrans1D1" presStyleIdx="12" presStyleCnt="14"/>
      <dgm:spPr/>
    </dgm:pt>
    <dgm:pt modelId="{A76284B2-5013-40B7-BB92-7D7C285775C7}" type="pres">
      <dgm:prSet presAssocID="{B7070878-45E6-4003-A7D9-00CE5E3950B9}" presName="txAndLines1" presStyleCnt="0"/>
      <dgm:spPr/>
    </dgm:pt>
    <dgm:pt modelId="{4DE2EC06-9325-4E57-8EF6-127ADAE18057}" type="pres">
      <dgm:prSet presAssocID="{B7070878-45E6-4003-A7D9-00CE5E3950B9}" presName="anchor1" presStyleCnt="0"/>
      <dgm:spPr/>
    </dgm:pt>
    <dgm:pt modelId="{45E9EAF6-07FC-485E-B735-FA992F42B1F9}" type="pres">
      <dgm:prSet presAssocID="{B7070878-45E6-4003-A7D9-00CE5E3950B9}" presName="backup1" presStyleCnt="0"/>
      <dgm:spPr/>
    </dgm:pt>
    <dgm:pt modelId="{8E0BB6FC-3091-4297-8061-C9807C356369}" type="pres">
      <dgm:prSet presAssocID="{B7070878-45E6-4003-A7D9-00CE5E3950B9}" presName="preLine1" presStyleLbl="parChTrans1D1" presStyleIdx="13" presStyleCnt="14"/>
      <dgm:spPr/>
    </dgm:pt>
    <dgm:pt modelId="{328B2183-1B99-40E2-9ABF-50D5031E5F10}" type="pres">
      <dgm:prSet presAssocID="{B7070878-45E6-4003-A7D9-00CE5E3950B9}" presName="desTx1" presStyleLbl="revTx" presStyleIdx="0" presStyleCnt="0">
        <dgm:presLayoutVars>
          <dgm:bulletEnabled val="1"/>
        </dgm:presLayoutVars>
      </dgm:prSet>
      <dgm:spPr/>
    </dgm:pt>
  </dgm:ptLst>
  <dgm:cxnLst>
    <dgm:cxn modelId="{45CF0504-20A9-4FC1-97D4-7DB0798615A3}" srcId="{9F501010-51CB-4316-A0D8-1D70DA19828F}" destId="{B9CCD903-50C2-42FB-A95C-945831D972D4}" srcOrd="5" destOrd="0" parTransId="{0952E889-1D10-486E-A33C-ACB8A5B90FB0}" sibTransId="{54184BBF-38C5-4418-8365-9C61FC857B60}"/>
    <dgm:cxn modelId="{60E1BA07-9E22-484D-87AC-38AAAA8CE507}" type="presOf" srcId="{9F501010-51CB-4316-A0D8-1D70DA19828F}" destId="{D4E9DD93-DCE8-46F4-8CDC-352A001B3A5D}" srcOrd="0" destOrd="0" presId="urn:microsoft.com/office/officeart/2009/3/layout/SubStepProcess"/>
    <dgm:cxn modelId="{5B856B09-C9FB-487A-A105-BE28959D0EC2}" type="presOf" srcId="{145208DD-3BBB-41D8-B68C-ECD7D6BCA2BA}" destId="{CB0875D8-6D83-44F5-A9A0-94144A955651}" srcOrd="0" destOrd="0" presId="urn:microsoft.com/office/officeart/2009/3/layout/SubStepProcess"/>
    <dgm:cxn modelId="{1661CE18-5A43-4872-9D31-AB7100522567}" srcId="{9F501010-51CB-4316-A0D8-1D70DA19828F}" destId="{145208DD-3BBB-41D8-B68C-ECD7D6BCA2BA}" srcOrd="4" destOrd="0" parTransId="{E2C51A47-8C81-4AAB-B574-42CE4F1449A7}" sibTransId="{609C5208-D462-486D-9164-755A21853076}"/>
    <dgm:cxn modelId="{26A1602A-0F47-4FAA-B7C8-051AE3F1ACE0}" srcId="{9F501010-51CB-4316-A0D8-1D70DA19828F}" destId="{D874A33C-5D1A-40EA-AF97-1E793C257CA7}" srcOrd="1" destOrd="0" parTransId="{FD072FE1-9B5A-4ECB-88AE-5ABBAFC79780}" sibTransId="{1BC39213-270A-4DA9-A84C-9004DA706B2A}"/>
    <dgm:cxn modelId="{421EFF39-545C-4517-9FC9-BD5CC8FBB6C9}" type="presOf" srcId="{C19EA83F-C2DE-4267-BE25-AAAC78F3B663}" destId="{E4696954-0641-4BA7-8607-47F177AD1566}" srcOrd="0" destOrd="0" presId="urn:microsoft.com/office/officeart/2009/3/layout/SubStepProcess"/>
    <dgm:cxn modelId="{0C09EC50-CD83-4233-976E-486BA10B829E}" srcId="{717A5A0D-3A0C-4B05-A862-1718020E746F}" destId="{9F501010-51CB-4316-A0D8-1D70DA19828F}" srcOrd="0" destOrd="0" parTransId="{30AA5579-84C6-4971-91DF-5BD707D61124}" sibTransId="{BB18A29D-838D-4701-ACDD-2D331011D417}"/>
    <dgm:cxn modelId="{947CF250-B4F3-4112-9F87-DD49BC1EB7EB}" type="presOf" srcId="{FE9769FA-3203-4DB9-AE80-9AB95E317723}" destId="{54F3B08A-B008-4E03-ADB4-2B707195D64B}" srcOrd="0" destOrd="0" presId="urn:microsoft.com/office/officeart/2009/3/layout/SubStepProcess"/>
    <dgm:cxn modelId="{99DF426D-44AF-4EB5-9E12-3F4D07408CCA}" srcId="{9F501010-51CB-4316-A0D8-1D70DA19828F}" destId="{FE9769FA-3203-4DB9-AE80-9AB95E317723}" srcOrd="0" destOrd="0" parTransId="{5CABFC2D-D5E2-497E-AA63-3D73CC9AEE21}" sibTransId="{A0FA382F-1909-4CC3-ABEF-95F713E8F743}"/>
    <dgm:cxn modelId="{F961B483-0882-4A5F-A938-B7DFCCAAFFF7}" type="presOf" srcId="{18C7B9CB-DCE2-4AA3-9ED3-FE7B8C2BDF39}" destId="{65C25AEB-A517-4B90-86AC-6AE47186E928}" srcOrd="0" destOrd="0" presId="urn:microsoft.com/office/officeart/2009/3/layout/SubStepProcess"/>
    <dgm:cxn modelId="{C5F243A8-F77D-4AA0-87C3-336767EBB409}" type="presOf" srcId="{B7070878-45E6-4003-A7D9-00CE5E3950B9}" destId="{328B2183-1B99-40E2-9ABF-50D5031E5F10}" srcOrd="0" destOrd="0" presId="urn:microsoft.com/office/officeart/2009/3/layout/SubStepProcess"/>
    <dgm:cxn modelId="{31C6A7BD-0D0B-4795-95D7-96C9D9BA8B52}" srcId="{9F501010-51CB-4316-A0D8-1D70DA19828F}" destId="{C19EA83F-C2DE-4267-BE25-AAAC78F3B663}" srcOrd="2" destOrd="0" parTransId="{6A7C25A1-B249-49BE-9FB6-B139A086DB95}" sibTransId="{848E49E6-3F55-44B2-A590-312F231991EF}"/>
    <dgm:cxn modelId="{27D507C1-8BE4-4E01-B77A-635314DD6828}" type="presOf" srcId="{B9CCD903-50C2-42FB-A95C-945831D972D4}" destId="{67E81885-48D2-43BE-A91E-1BEF218623E3}" srcOrd="0" destOrd="0" presId="urn:microsoft.com/office/officeart/2009/3/layout/SubStepProcess"/>
    <dgm:cxn modelId="{19E40BC4-8C0F-4755-BF50-D32F4568E0E7}" srcId="{9F501010-51CB-4316-A0D8-1D70DA19828F}" destId="{18C7B9CB-DCE2-4AA3-9ED3-FE7B8C2BDF39}" srcOrd="3" destOrd="0" parTransId="{B0DB3400-B73E-4E80-A3D2-5B0718830815}" sibTransId="{584B7849-ABA7-4364-9466-FBD2189A74D8}"/>
    <dgm:cxn modelId="{47E411E7-4FDF-407F-9BC7-CE279D4B51A0}" type="presOf" srcId="{D874A33C-5D1A-40EA-AF97-1E793C257CA7}" destId="{90CA3A1C-B186-403E-A80B-974755C73A26}" srcOrd="0" destOrd="0" presId="urn:microsoft.com/office/officeart/2009/3/layout/SubStepProcess"/>
    <dgm:cxn modelId="{4D41B4EC-80DC-41C8-B65F-8E79842662C0}" type="presOf" srcId="{717A5A0D-3A0C-4B05-A862-1718020E746F}" destId="{01FE57E4-5607-48F9-9FEB-3B84F2ADD41D}" srcOrd="0" destOrd="0" presId="urn:microsoft.com/office/officeart/2009/3/layout/SubStepProcess"/>
    <dgm:cxn modelId="{FF6699EF-69D4-44C1-A8FE-49CF309FC4F7}" srcId="{9F501010-51CB-4316-A0D8-1D70DA19828F}" destId="{B7070878-45E6-4003-A7D9-00CE5E3950B9}" srcOrd="6" destOrd="0" parTransId="{CAE045E7-77BF-4086-BFB2-C0C04CFECAB1}" sibTransId="{D2F42D54-F61C-4920-A7CA-E4E42AB40591}"/>
    <dgm:cxn modelId="{1AF6FA54-4B54-4645-AFED-4C168EBF6463}" type="presParOf" srcId="{01FE57E4-5607-48F9-9FEB-3B84F2ADD41D}" destId="{D4E9DD93-DCE8-46F4-8CDC-352A001B3A5D}" srcOrd="0" destOrd="0" presId="urn:microsoft.com/office/officeart/2009/3/layout/SubStepProcess"/>
    <dgm:cxn modelId="{355ED5BE-03BB-45BB-9CD0-D5627B42F823}" type="presParOf" srcId="{01FE57E4-5607-48F9-9FEB-3B84F2ADD41D}" destId="{00BDB2E9-B6FA-4F0D-B6CD-A004C0BF33DE}" srcOrd="1" destOrd="0" presId="urn:microsoft.com/office/officeart/2009/3/layout/SubStepProcess"/>
    <dgm:cxn modelId="{E4718E27-11C6-4153-9555-003EF0F23EEF}" type="presParOf" srcId="{01FE57E4-5607-48F9-9FEB-3B84F2ADD41D}" destId="{8E2EAA55-75F6-4C9F-894C-05F5BCC250F0}" srcOrd="2" destOrd="0" presId="urn:microsoft.com/office/officeart/2009/3/layout/SubStepProcess"/>
    <dgm:cxn modelId="{50E96329-8CA6-4DE4-BAF3-6626A2D8C0D2}" type="presParOf" srcId="{8E2EAA55-75F6-4C9F-894C-05F5BCC250F0}" destId="{D03DCDE9-B6C0-494F-96D3-6DCBFDC35CBA}" srcOrd="0" destOrd="0" presId="urn:microsoft.com/office/officeart/2009/3/layout/SubStepProcess"/>
    <dgm:cxn modelId="{8385DBB2-C45A-4F61-8033-8665D09571AC}" type="presParOf" srcId="{8E2EAA55-75F6-4C9F-894C-05F5BCC250F0}" destId="{7A0E4B2D-4809-49D4-B8B2-10C29333AF37}" srcOrd="1" destOrd="0" presId="urn:microsoft.com/office/officeart/2009/3/layout/SubStepProcess"/>
    <dgm:cxn modelId="{B89A6B80-A094-483B-B355-55B7879B2D69}" type="presParOf" srcId="{7A0E4B2D-4809-49D4-B8B2-10C29333AF37}" destId="{BC4ABADE-7213-449E-AA91-F1FE67A90D94}" srcOrd="0" destOrd="0" presId="urn:microsoft.com/office/officeart/2009/3/layout/SubStepProcess"/>
    <dgm:cxn modelId="{EF1D4CD4-BAF6-4180-ABF7-B57B4CEF667F}" type="presParOf" srcId="{7A0E4B2D-4809-49D4-B8B2-10C29333AF37}" destId="{3E632F13-BB4A-42F8-994D-D1EC0CEFFBD7}" srcOrd="1" destOrd="0" presId="urn:microsoft.com/office/officeart/2009/3/layout/SubStepProcess"/>
    <dgm:cxn modelId="{D3D6A7E3-E3F7-4F79-841D-801C37DFA657}" type="presParOf" srcId="{7A0E4B2D-4809-49D4-B8B2-10C29333AF37}" destId="{EF20C15A-4AEC-4655-9A8F-3A6BEE1A6A8D}" srcOrd="2" destOrd="0" presId="urn:microsoft.com/office/officeart/2009/3/layout/SubStepProcess"/>
    <dgm:cxn modelId="{9B7B3FF8-70FA-4EB3-85BC-766627ACDABE}" type="presParOf" srcId="{7A0E4B2D-4809-49D4-B8B2-10C29333AF37}" destId="{54F3B08A-B008-4E03-ADB4-2B707195D64B}" srcOrd="3" destOrd="0" presId="urn:microsoft.com/office/officeart/2009/3/layout/SubStepProcess"/>
    <dgm:cxn modelId="{068994C7-B281-4C78-89B1-F2946FE68424}" type="presParOf" srcId="{8E2EAA55-75F6-4C9F-894C-05F5BCC250F0}" destId="{83177483-4E3E-4451-B5E7-8E091BB08D5D}" srcOrd="2" destOrd="0" presId="urn:microsoft.com/office/officeart/2009/3/layout/SubStepProcess"/>
    <dgm:cxn modelId="{6F0099EC-5DB2-4C13-B028-9F7394764011}" type="presParOf" srcId="{8E2EAA55-75F6-4C9F-894C-05F5BCC250F0}" destId="{044DDA19-6761-45BF-AAD9-FA3828A6AD22}" srcOrd="3" destOrd="0" presId="urn:microsoft.com/office/officeart/2009/3/layout/SubStepProcess"/>
    <dgm:cxn modelId="{ACA64F19-C4AB-451A-89AE-F3D6435B4297}" type="presParOf" srcId="{044DDA19-6761-45BF-AAD9-FA3828A6AD22}" destId="{4FC3007A-C526-4336-8B35-16C68EB9CE77}" srcOrd="0" destOrd="0" presId="urn:microsoft.com/office/officeart/2009/3/layout/SubStepProcess"/>
    <dgm:cxn modelId="{A4767704-BECF-4D2F-809E-EF550A4C971B}" type="presParOf" srcId="{044DDA19-6761-45BF-AAD9-FA3828A6AD22}" destId="{A265AFF9-86BE-41C2-B3A9-3373E5B0F529}" srcOrd="1" destOrd="0" presId="urn:microsoft.com/office/officeart/2009/3/layout/SubStepProcess"/>
    <dgm:cxn modelId="{D50EEDF7-A3EB-437A-9746-3C4345A2F15E}" type="presParOf" srcId="{044DDA19-6761-45BF-AAD9-FA3828A6AD22}" destId="{1312C83F-B52A-49B0-B1DE-F0F581ABA7A6}" srcOrd="2" destOrd="0" presId="urn:microsoft.com/office/officeart/2009/3/layout/SubStepProcess"/>
    <dgm:cxn modelId="{B23BD0C1-B0E5-4EFE-A3D4-9A009F918D5D}" type="presParOf" srcId="{044DDA19-6761-45BF-AAD9-FA3828A6AD22}" destId="{90CA3A1C-B186-403E-A80B-974755C73A26}" srcOrd="3" destOrd="0" presId="urn:microsoft.com/office/officeart/2009/3/layout/SubStepProcess"/>
    <dgm:cxn modelId="{C6B77D01-BAB4-44BE-95CE-D1E7C4CA9CC7}" type="presParOf" srcId="{8E2EAA55-75F6-4C9F-894C-05F5BCC250F0}" destId="{C3F5873A-07D0-491B-B724-4F5D14621DF6}" srcOrd="4" destOrd="0" presId="urn:microsoft.com/office/officeart/2009/3/layout/SubStepProcess"/>
    <dgm:cxn modelId="{D4D81BAE-785B-4031-A41C-3AA8B5A208FC}" type="presParOf" srcId="{8E2EAA55-75F6-4C9F-894C-05F5BCC250F0}" destId="{01A77767-0D40-40FC-8A1E-3750A083BECD}" srcOrd="5" destOrd="0" presId="urn:microsoft.com/office/officeart/2009/3/layout/SubStepProcess"/>
    <dgm:cxn modelId="{834335FD-D057-4B47-AF46-8765703A534E}" type="presParOf" srcId="{01A77767-0D40-40FC-8A1E-3750A083BECD}" destId="{570ABF14-65E8-49DB-A58F-B67DF30B2E72}" srcOrd="0" destOrd="0" presId="urn:microsoft.com/office/officeart/2009/3/layout/SubStepProcess"/>
    <dgm:cxn modelId="{5F692F30-068F-471A-8FA5-202F3CDC5805}" type="presParOf" srcId="{01A77767-0D40-40FC-8A1E-3750A083BECD}" destId="{AFC35165-1F45-4183-AD55-4F299541390C}" srcOrd="1" destOrd="0" presId="urn:microsoft.com/office/officeart/2009/3/layout/SubStepProcess"/>
    <dgm:cxn modelId="{506B1094-2B8A-499D-BA8C-7B74AA248D89}" type="presParOf" srcId="{01A77767-0D40-40FC-8A1E-3750A083BECD}" destId="{D7CA74A3-55C6-4222-8039-A60D220130FF}" srcOrd="2" destOrd="0" presId="urn:microsoft.com/office/officeart/2009/3/layout/SubStepProcess"/>
    <dgm:cxn modelId="{74EDBAAC-8459-4BAE-BD7D-AC7725CCB6A4}" type="presParOf" srcId="{01A77767-0D40-40FC-8A1E-3750A083BECD}" destId="{E4696954-0641-4BA7-8607-47F177AD1566}" srcOrd="3" destOrd="0" presId="urn:microsoft.com/office/officeart/2009/3/layout/SubStepProcess"/>
    <dgm:cxn modelId="{DF21EA7E-F37A-46E5-A45C-7307BFC0A3E0}" type="presParOf" srcId="{8E2EAA55-75F6-4C9F-894C-05F5BCC250F0}" destId="{84124F68-7F8E-4665-B582-DB7354CD24C8}" srcOrd="6" destOrd="0" presId="urn:microsoft.com/office/officeart/2009/3/layout/SubStepProcess"/>
    <dgm:cxn modelId="{7A88DCCA-E711-4AA8-B7A5-7B9D5F6AEE5E}" type="presParOf" srcId="{8E2EAA55-75F6-4C9F-894C-05F5BCC250F0}" destId="{EA6B8E70-0DD4-481A-8E7B-7A12A500828B}" srcOrd="7" destOrd="0" presId="urn:microsoft.com/office/officeart/2009/3/layout/SubStepProcess"/>
    <dgm:cxn modelId="{075A04FE-4F8A-4B84-8669-9C2A8FDC595D}" type="presParOf" srcId="{EA6B8E70-0DD4-481A-8E7B-7A12A500828B}" destId="{A5B51E01-A569-4AA9-989E-02EB7CDF08C1}" srcOrd="0" destOrd="0" presId="urn:microsoft.com/office/officeart/2009/3/layout/SubStepProcess"/>
    <dgm:cxn modelId="{1C42E2EE-91B1-419D-8A5F-A8D9D3FF1F25}" type="presParOf" srcId="{EA6B8E70-0DD4-481A-8E7B-7A12A500828B}" destId="{ABD47CC1-1008-4122-82A3-ACD27D5FC2E9}" srcOrd="1" destOrd="0" presId="urn:microsoft.com/office/officeart/2009/3/layout/SubStepProcess"/>
    <dgm:cxn modelId="{54395D79-8615-40BD-B719-0F24186DF4CB}" type="presParOf" srcId="{EA6B8E70-0DD4-481A-8E7B-7A12A500828B}" destId="{BF0CB134-4312-4A42-9AE1-21472F863AF8}" srcOrd="2" destOrd="0" presId="urn:microsoft.com/office/officeart/2009/3/layout/SubStepProcess"/>
    <dgm:cxn modelId="{7EC90D4B-D909-463A-8B1A-B900ECA18FC3}" type="presParOf" srcId="{EA6B8E70-0DD4-481A-8E7B-7A12A500828B}" destId="{65C25AEB-A517-4B90-86AC-6AE47186E928}" srcOrd="3" destOrd="0" presId="urn:microsoft.com/office/officeart/2009/3/layout/SubStepProcess"/>
    <dgm:cxn modelId="{FC7762AA-540A-4B6D-B4EF-BBF474163D55}" type="presParOf" srcId="{8E2EAA55-75F6-4C9F-894C-05F5BCC250F0}" destId="{BBDAE122-0D62-4F2F-9E3B-B760DDA2B8A7}" srcOrd="8" destOrd="0" presId="urn:microsoft.com/office/officeart/2009/3/layout/SubStepProcess"/>
    <dgm:cxn modelId="{958BC551-ACE4-40CC-867E-739CAA37A377}" type="presParOf" srcId="{8E2EAA55-75F6-4C9F-894C-05F5BCC250F0}" destId="{5528B267-7993-47FD-B93F-722C656532F6}" srcOrd="9" destOrd="0" presId="urn:microsoft.com/office/officeart/2009/3/layout/SubStepProcess"/>
    <dgm:cxn modelId="{69089DD2-4510-429E-B403-93FF02FBB5DE}" type="presParOf" srcId="{5528B267-7993-47FD-B93F-722C656532F6}" destId="{FAE54ED1-3118-41D3-A366-60598630C4BD}" srcOrd="0" destOrd="0" presId="urn:microsoft.com/office/officeart/2009/3/layout/SubStepProcess"/>
    <dgm:cxn modelId="{4033F253-1949-4D13-8008-3AC73B36DF0E}" type="presParOf" srcId="{5528B267-7993-47FD-B93F-722C656532F6}" destId="{99C88975-E5E9-4C0E-A1DE-FF7A3D68D1AC}" srcOrd="1" destOrd="0" presId="urn:microsoft.com/office/officeart/2009/3/layout/SubStepProcess"/>
    <dgm:cxn modelId="{7CDA54AE-71B2-474A-92E6-A31B5713A064}" type="presParOf" srcId="{5528B267-7993-47FD-B93F-722C656532F6}" destId="{8937D00F-B6B9-4F23-B670-F870BEEF4217}" srcOrd="2" destOrd="0" presId="urn:microsoft.com/office/officeart/2009/3/layout/SubStepProcess"/>
    <dgm:cxn modelId="{9E61F959-40AC-4BE2-B29A-6118DE68BAB9}" type="presParOf" srcId="{5528B267-7993-47FD-B93F-722C656532F6}" destId="{CB0875D8-6D83-44F5-A9A0-94144A955651}" srcOrd="3" destOrd="0" presId="urn:microsoft.com/office/officeart/2009/3/layout/SubStepProcess"/>
    <dgm:cxn modelId="{543E8064-E636-445C-8CE6-54D8C69AD1ED}" type="presParOf" srcId="{8E2EAA55-75F6-4C9F-894C-05F5BCC250F0}" destId="{B3672F0A-10B2-4612-991D-5103D5EE9869}" srcOrd="10" destOrd="0" presId="urn:microsoft.com/office/officeart/2009/3/layout/SubStepProcess"/>
    <dgm:cxn modelId="{A73D963C-B3B2-4819-93A9-D77B1E8698A2}" type="presParOf" srcId="{8E2EAA55-75F6-4C9F-894C-05F5BCC250F0}" destId="{EE17DA88-2648-479E-A45C-28E8DD34E5F2}" srcOrd="11" destOrd="0" presId="urn:microsoft.com/office/officeart/2009/3/layout/SubStepProcess"/>
    <dgm:cxn modelId="{C687DD8C-715E-44B2-B331-83F075FD295D}" type="presParOf" srcId="{EE17DA88-2648-479E-A45C-28E8DD34E5F2}" destId="{1FBC74AE-F9A7-483C-88F7-5C242A320CC1}" srcOrd="0" destOrd="0" presId="urn:microsoft.com/office/officeart/2009/3/layout/SubStepProcess"/>
    <dgm:cxn modelId="{617392EF-A79F-47EF-A75D-39C270AA3BD7}" type="presParOf" srcId="{EE17DA88-2648-479E-A45C-28E8DD34E5F2}" destId="{E5F6C181-E8AD-4A0B-9FE3-3503F63C1E1F}" srcOrd="1" destOrd="0" presId="urn:microsoft.com/office/officeart/2009/3/layout/SubStepProcess"/>
    <dgm:cxn modelId="{AE839BBB-1AB4-4B19-9692-CFBC147DC3B2}" type="presParOf" srcId="{EE17DA88-2648-479E-A45C-28E8DD34E5F2}" destId="{A2E3B085-8E74-47A1-9336-E7C900AEDBB9}" srcOrd="2" destOrd="0" presId="urn:microsoft.com/office/officeart/2009/3/layout/SubStepProcess"/>
    <dgm:cxn modelId="{22EC6A59-A5E6-453B-A974-282D946ED0D6}" type="presParOf" srcId="{EE17DA88-2648-479E-A45C-28E8DD34E5F2}" destId="{67E81885-48D2-43BE-A91E-1BEF218623E3}" srcOrd="3" destOrd="0" presId="urn:microsoft.com/office/officeart/2009/3/layout/SubStepProcess"/>
    <dgm:cxn modelId="{1C8B204B-D385-4993-BA7A-550AAF68C009}" type="presParOf" srcId="{8E2EAA55-75F6-4C9F-894C-05F5BCC250F0}" destId="{A6BB8B74-6A71-43E5-A340-847A53535FE6}" srcOrd="12" destOrd="0" presId="urn:microsoft.com/office/officeart/2009/3/layout/SubStepProcess"/>
    <dgm:cxn modelId="{4BEF1B6C-127E-4B03-9DC9-829DBAD89052}" type="presParOf" srcId="{8E2EAA55-75F6-4C9F-894C-05F5BCC250F0}" destId="{A76284B2-5013-40B7-BB92-7D7C285775C7}" srcOrd="13" destOrd="0" presId="urn:microsoft.com/office/officeart/2009/3/layout/SubStepProcess"/>
    <dgm:cxn modelId="{4751631C-F847-449F-9F18-BEDFDB1B84C4}" type="presParOf" srcId="{A76284B2-5013-40B7-BB92-7D7C285775C7}" destId="{4DE2EC06-9325-4E57-8EF6-127ADAE18057}" srcOrd="0" destOrd="0" presId="urn:microsoft.com/office/officeart/2009/3/layout/SubStepProcess"/>
    <dgm:cxn modelId="{E799CE3E-77ED-40B2-A33C-BBA848D94588}" type="presParOf" srcId="{A76284B2-5013-40B7-BB92-7D7C285775C7}" destId="{45E9EAF6-07FC-485E-B735-FA992F42B1F9}" srcOrd="1" destOrd="0" presId="urn:microsoft.com/office/officeart/2009/3/layout/SubStepProcess"/>
    <dgm:cxn modelId="{D83C362F-C4A7-495F-AB2B-3D0EB5C130A4}" type="presParOf" srcId="{A76284B2-5013-40B7-BB92-7D7C285775C7}" destId="{8E0BB6FC-3091-4297-8061-C9807C356369}" srcOrd="2" destOrd="0" presId="urn:microsoft.com/office/officeart/2009/3/layout/SubStepProcess"/>
    <dgm:cxn modelId="{872DA709-4BEA-4CA5-9F2E-2FEB4514D9E8}" type="presParOf" srcId="{A76284B2-5013-40B7-BB92-7D7C285775C7}" destId="{328B2183-1B99-40E2-9ABF-50D5031E5F10}" srcOrd="3" destOrd="0" presId="urn:microsoft.com/office/officeart/2009/3/layout/SubSte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3DD019-5D14-4767-AA6F-ED483C0EF89E}" type="doc">
      <dgm:prSet loTypeId="urn:microsoft.com/office/officeart/2005/8/layout/target3" loCatId="relationship" qsTypeId="urn:microsoft.com/office/officeart/2005/8/quickstyle/simple1" qsCatId="simple" csTypeId="urn:microsoft.com/office/officeart/2005/8/colors/accent4_1" csCatId="accent4" phldr="1"/>
      <dgm:spPr/>
    </dgm:pt>
    <dgm:pt modelId="{539F63F1-4E4B-4A26-A2DA-FF66D4B0ADB9}">
      <dgm:prSet phldrT="[Text]"/>
      <dgm:spPr/>
      <dgm:t>
        <a:bodyPr/>
        <a:lstStyle/>
        <a:p>
          <a:r>
            <a:rPr lang="en-US" dirty="0"/>
            <a:t>Heat</a:t>
          </a:r>
        </a:p>
      </dgm:t>
    </dgm:pt>
    <dgm:pt modelId="{4FBAF06B-FDA6-47F6-A316-E4D863342EBE}" type="parTrans" cxnId="{1377CD03-BD3D-4A3F-922A-B72D3308D0CB}">
      <dgm:prSet/>
      <dgm:spPr/>
      <dgm:t>
        <a:bodyPr/>
        <a:lstStyle/>
        <a:p>
          <a:endParaRPr lang="en-US"/>
        </a:p>
      </dgm:t>
    </dgm:pt>
    <dgm:pt modelId="{29B71C62-852D-4BB2-BCE8-70EE6CD6CADE}" type="sibTrans" cxnId="{1377CD03-BD3D-4A3F-922A-B72D3308D0CB}">
      <dgm:prSet/>
      <dgm:spPr/>
      <dgm:t>
        <a:bodyPr/>
        <a:lstStyle/>
        <a:p>
          <a:endParaRPr lang="en-US"/>
        </a:p>
      </dgm:t>
    </dgm:pt>
    <dgm:pt modelId="{15BB7E13-4EE9-4168-A895-3FB8D99B9266}">
      <dgm:prSet phldrT="[Text]"/>
      <dgm:spPr/>
      <dgm:t>
        <a:bodyPr/>
        <a:lstStyle/>
        <a:p>
          <a:r>
            <a:rPr lang="en-US" dirty="0"/>
            <a:t>Breathability</a:t>
          </a:r>
        </a:p>
      </dgm:t>
    </dgm:pt>
    <dgm:pt modelId="{FB2BA002-36E2-4BA0-AC1C-F6D9084A5F7C}" type="parTrans" cxnId="{FEFBBEE8-9D7C-4A07-BF9B-BD3D4DBAE731}">
      <dgm:prSet/>
      <dgm:spPr/>
      <dgm:t>
        <a:bodyPr/>
        <a:lstStyle/>
        <a:p>
          <a:endParaRPr lang="en-US"/>
        </a:p>
      </dgm:t>
    </dgm:pt>
    <dgm:pt modelId="{6158ABBB-41B9-4E9F-B95B-60ECBEEE0DC8}" type="sibTrans" cxnId="{FEFBBEE8-9D7C-4A07-BF9B-BD3D4DBAE731}">
      <dgm:prSet/>
      <dgm:spPr/>
      <dgm:t>
        <a:bodyPr/>
        <a:lstStyle/>
        <a:p>
          <a:endParaRPr lang="en-US"/>
        </a:p>
      </dgm:t>
    </dgm:pt>
    <dgm:pt modelId="{D984FDBF-2EF4-43B4-9125-57153D56C745}">
      <dgm:prSet phldrT="[Text]"/>
      <dgm:spPr/>
      <dgm:t>
        <a:bodyPr/>
        <a:lstStyle/>
        <a:p>
          <a:r>
            <a:rPr lang="en-US" dirty="0"/>
            <a:t>Particulates</a:t>
          </a:r>
        </a:p>
      </dgm:t>
    </dgm:pt>
    <dgm:pt modelId="{9138324F-CD4B-495E-80AF-38312A4601C4}" type="parTrans" cxnId="{CAB39070-D23A-4C98-AE06-3E7ABFCD2CCF}">
      <dgm:prSet/>
      <dgm:spPr/>
      <dgm:t>
        <a:bodyPr/>
        <a:lstStyle/>
        <a:p>
          <a:endParaRPr lang="en-US"/>
        </a:p>
      </dgm:t>
    </dgm:pt>
    <dgm:pt modelId="{14FF0B9D-8DAB-40F4-88EA-2119EE6DD5F1}" type="sibTrans" cxnId="{CAB39070-D23A-4C98-AE06-3E7ABFCD2CCF}">
      <dgm:prSet/>
      <dgm:spPr/>
      <dgm:t>
        <a:bodyPr/>
        <a:lstStyle/>
        <a:p>
          <a:endParaRPr lang="en-US"/>
        </a:p>
      </dgm:t>
    </dgm:pt>
    <dgm:pt modelId="{56361CFC-0AB8-49C3-BF27-E568E2EB1017}">
      <dgm:prSet phldrT="[Text]"/>
      <dgm:spPr/>
      <dgm:t>
        <a:bodyPr/>
        <a:lstStyle/>
        <a:p>
          <a:r>
            <a:rPr lang="en-US" dirty="0"/>
            <a:t>Comfort</a:t>
          </a:r>
        </a:p>
      </dgm:t>
    </dgm:pt>
    <dgm:pt modelId="{66E46A4E-0F44-407C-A114-E3321B573285}" type="parTrans" cxnId="{4673C060-13C1-46EF-AC3E-21C059DBFD01}">
      <dgm:prSet/>
      <dgm:spPr/>
      <dgm:t>
        <a:bodyPr/>
        <a:lstStyle/>
        <a:p>
          <a:endParaRPr lang="en-US"/>
        </a:p>
      </dgm:t>
    </dgm:pt>
    <dgm:pt modelId="{711A137A-4C94-43ED-BB74-C7750C86ADB7}" type="sibTrans" cxnId="{4673C060-13C1-46EF-AC3E-21C059DBFD01}">
      <dgm:prSet/>
      <dgm:spPr/>
      <dgm:t>
        <a:bodyPr/>
        <a:lstStyle/>
        <a:p>
          <a:endParaRPr lang="en-US"/>
        </a:p>
      </dgm:t>
    </dgm:pt>
    <dgm:pt modelId="{FF16E957-A704-46A6-BA63-70CF89647793}">
      <dgm:prSet phldrT="[Text]"/>
      <dgm:spPr/>
      <dgm:t>
        <a:bodyPr/>
        <a:lstStyle/>
        <a:p>
          <a:r>
            <a:rPr lang="en-US" dirty="0"/>
            <a:t>Function</a:t>
          </a:r>
        </a:p>
      </dgm:t>
    </dgm:pt>
    <dgm:pt modelId="{35A2841B-083F-4D21-A7D1-D79D2F6B8004}" type="parTrans" cxnId="{5E7E5AB3-1CF3-493E-AEC5-314BBB21B11D}">
      <dgm:prSet/>
      <dgm:spPr/>
      <dgm:t>
        <a:bodyPr/>
        <a:lstStyle/>
        <a:p>
          <a:endParaRPr lang="en-US"/>
        </a:p>
      </dgm:t>
    </dgm:pt>
    <dgm:pt modelId="{36CF7D4B-0C7B-414F-A212-50F3838F2082}" type="sibTrans" cxnId="{5E7E5AB3-1CF3-493E-AEC5-314BBB21B11D}">
      <dgm:prSet/>
      <dgm:spPr/>
      <dgm:t>
        <a:bodyPr/>
        <a:lstStyle/>
        <a:p>
          <a:endParaRPr lang="en-US"/>
        </a:p>
      </dgm:t>
    </dgm:pt>
    <dgm:pt modelId="{4CE6AEF6-5B7E-4E67-9980-B790311B3705}">
      <dgm:prSet phldrT="[Text]"/>
      <dgm:spPr/>
      <dgm:t>
        <a:bodyPr/>
        <a:lstStyle/>
        <a:p>
          <a:r>
            <a:rPr lang="en-US" dirty="0"/>
            <a:t>Acoustic distortion</a:t>
          </a:r>
        </a:p>
      </dgm:t>
    </dgm:pt>
    <dgm:pt modelId="{81DBEDAA-2458-4806-AFC4-730E5E077A55}" type="parTrans" cxnId="{9D903B00-B38B-4F69-A6E1-8587BDC9F2B3}">
      <dgm:prSet/>
      <dgm:spPr/>
      <dgm:t>
        <a:bodyPr/>
        <a:lstStyle/>
        <a:p>
          <a:endParaRPr lang="en-US"/>
        </a:p>
      </dgm:t>
    </dgm:pt>
    <dgm:pt modelId="{D987779B-FA80-4909-B7F7-348C38D1C14D}" type="sibTrans" cxnId="{9D903B00-B38B-4F69-A6E1-8587BDC9F2B3}">
      <dgm:prSet/>
      <dgm:spPr/>
      <dgm:t>
        <a:bodyPr/>
        <a:lstStyle/>
        <a:p>
          <a:endParaRPr lang="en-US"/>
        </a:p>
      </dgm:t>
    </dgm:pt>
    <dgm:pt modelId="{6C8D6349-8F13-491C-B0B3-C56E6E126918}">
      <dgm:prSet phldrT="[Text]"/>
      <dgm:spPr/>
      <dgm:t>
        <a:bodyPr/>
        <a:lstStyle/>
        <a:p>
          <a:r>
            <a:rPr lang="en-US" dirty="0"/>
            <a:t>Coat interface</a:t>
          </a:r>
        </a:p>
      </dgm:t>
    </dgm:pt>
    <dgm:pt modelId="{56588836-65C4-4040-BC40-D482DC854139}" type="parTrans" cxnId="{FB2BD521-F390-4153-9B28-01CF528008D0}">
      <dgm:prSet/>
      <dgm:spPr/>
      <dgm:t>
        <a:bodyPr/>
        <a:lstStyle/>
        <a:p>
          <a:endParaRPr lang="en-US"/>
        </a:p>
      </dgm:t>
    </dgm:pt>
    <dgm:pt modelId="{3F7FCE5E-5417-4E9E-B932-26DFB61E29C6}" type="sibTrans" cxnId="{FB2BD521-F390-4153-9B28-01CF528008D0}">
      <dgm:prSet/>
      <dgm:spPr/>
      <dgm:t>
        <a:bodyPr/>
        <a:lstStyle/>
        <a:p>
          <a:endParaRPr lang="en-US"/>
        </a:p>
      </dgm:t>
    </dgm:pt>
    <dgm:pt modelId="{5BA81AAD-2A38-4ED2-98F7-D03635F7ADBA}">
      <dgm:prSet phldrT="[Text]"/>
      <dgm:spPr/>
      <dgm:t>
        <a:bodyPr/>
        <a:lstStyle/>
        <a:p>
          <a:r>
            <a:rPr lang="en-US" dirty="0"/>
            <a:t>Overall fit</a:t>
          </a:r>
        </a:p>
      </dgm:t>
    </dgm:pt>
    <dgm:pt modelId="{5B2E1AD7-447C-4120-90A8-57F5C693BA3A}" type="parTrans" cxnId="{202CF910-411C-4DE8-A815-61A2B2B98443}">
      <dgm:prSet/>
      <dgm:spPr/>
      <dgm:t>
        <a:bodyPr/>
        <a:lstStyle/>
        <a:p>
          <a:endParaRPr lang="en-US"/>
        </a:p>
      </dgm:t>
    </dgm:pt>
    <dgm:pt modelId="{C69915FF-47B6-4C7D-847E-CFB9FF330FD2}" type="sibTrans" cxnId="{202CF910-411C-4DE8-A815-61A2B2B98443}">
      <dgm:prSet/>
      <dgm:spPr/>
      <dgm:t>
        <a:bodyPr/>
        <a:lstStyle/>
        <a:p>
          <a:endParaRPr lang="en-US"/>
        </a:p>
      </dgm:t>
    </dgm:pt>
    <dgm:pt modelId="{32A030B2-F1B5-4CB5-A3B7-264C9DC24435}">
      <dgm:prSet phldrT="[Text]"/>
      <dgm:spPr/>
      <dgm:t>
        <a:bodyPr/>
        <a:lstStyle/>
        <a:p>
          <a:r>
            <a:rPr lang="en-US" dirty="0"/>
            <a:t>Blocking ability</a:t>
          </a:r>
        </a:p>
      </dgm:t>
    </dgm:pt>
    <dgm:pt modelId="{EBB0CF16-D8B4-4535-ADA9-FA6E586B624B}" type="parTrans" cxnId="{8D246310-7344-46C9-9EC5-780150F1B50E}">
      <dgm:prSet/>
      <dgm:spPr/>
      <dgm:t>
        <a:bodyPr/>
        <a:lstStyle/>
        <a:p>
          <a:endParaRPr lang="en-US"/>
        </a:p>
      </dgm:t>
    </dgm:pt>
    <dgm:pt modelId="{66988D79-A139-4B39-AB3B-E080C76D2788}" type="sibTrans" cxnId="{8D246310-7344-46C9-9EC5-780150F1B50E}">
      <dgm:prSet/>
      <dgm:spPr/>
      <dgm:t>
        <a:bodyPr/>
        <a:lstStyle/>
        <a:p>
          <a:endParaRPr lang="en-US"/>
        </a:p>
      </dgm:t>
    </dgm:pt>
    <dgm:pt modelId="{DF65F54D-9979-49E2-BEF7-5C79D61191B5}">
      <dgm:prSet phldrT="[Text]"/>
      <dgm:spPr/>
      <dgm:t>
        <a:bodyPr/>
        <a:lstStyle/>
        <a:p>
          <a:r>
            <a:rPr lang="en-US" dirty="0"/>
            <a:t>Breathability</a:t>
          </a:r>
        </a:p>
      </dgm:t>
    </dgm:pt>
    <dgm:pt modelId="{8B63442B-B602-428F-8937-102BB476F6B2}" type="parTrans" cxnId="{E25841C7-1EA1-4508-8236-D96B663EC9A3}">
      <dgm:prSet/>
      <dgm:spPr/>
      <dgm:t>
        <a:bodyPr/>
        <a:lstStyle/>
        <a:p>
          <a:endParaRPr lang="en-US"/>
        </a:p>
      </dgm:t>
    </dgm:pt>
    <dgm:pt modelId="{74178717-1DEB-4863-A618-75D666F1CC05}" type="sibTrans" cxnId="{E25841C7-1EA1-4508-8236-D96B663EC9A3}">
      <dgm:prSet/>
      <dgm:spPr/>
      <dgm:t>
        <a:bodyPr/>
        <a:lstStyle/>
        <a:p>
          <a:endParaRPr lang="en-US"/>
        </a:p>
      </dgm:t>
    </dgm:pt>
    <dgm:pt modelId="{4EC8F1BA-0F93-466F-9A84-5D8CC3FD9AF8}">
      <dgm:prSet phldrT="[Text]"/>
      <dgm:spPr/>
      <dgm:t>
        <a:bodyPr/>
        <a:lstStyle/>
        <a:p>
          <a:r>
            <a:rPr lang="en-US" dirty="0"/>
            <a:t>Air transfer</a:t>
          </a:r>
        </a:p>
      </dgm:t>
    </dgm:pt>
    <dgm:pt modelId="{A95E24CD-6C6D-45E1-97AA-6F3EE02329B2}" type="parTrans" cxnId="{B977D900-693E-4CAF-9E75-1F40E66915E8}">
      <dgm:prSet/>
      <dgm:spPr/>
      <dgm:t>
        <a:bodyPr/>
        <a:lstStyle/>
        <a:p>
          <a:endParaRPr lang="en-US"/>
        </a:p>
      </dgm:t>
    </dgm:pt>
    <dgm:pt modelId="{4131129B-D521-43CD-9CC2-84B107D93F57}" type="sibTrans" cxnId="{B977D900-693E-4CAF-9E75-1F40E66915E8}">
      <dgm:prSet/>
      <dgm:spPr/>
      <dgm:t>
        <a:bodyPr/>
        <a:lstStyle/>
        <a:p>
          <a:endParaRPr lang="en-US"/>
        </a:p>
      </dgm:t>
    </dgm:pt>
    <dgm:pt modelId="{FE18E07B-50E5-4A26-B202-B779CAD419AA}">
      <dgm:prSet phldrT="[Text]"/>
      <dgm:spPr/>
      <dgm:t>
        <a:bodyPr/>
        <a:lstStyle/>
        <a:p>
          <a:r>
            <a:rPr lang="en-US" dirty="0"/>
            <a:t>Moisture transfer</a:t>
          </a:r>
        </a:p>
      </dgm:t>
    </dgm:pt>
    <dgm:pt modelId="{9DACB759-1B74-458C-8B9C-FCEC1CA28F62}" type="parTrans" cxnId="{F3BE4ADF-D78A-41FD-B132-CC80A6F33B01}">
      <dgm:prSet/>
      <dgm:spPr/>
      <dgm:t>
        <a:bodyPr/>
        <a:lstStyle/>
        <a:p>
          <a:endParaRPr lang="en-US"/>
        </a:p>
      </dgm:t>
    </dgm:pt>
    <dgm:pt modelId="{B5C30CB8-8104-4867-9BFF-D8798228497C}" type="sibTrans" cxnId="{F3BE4ADF-D78A-41FD-B132-CC80A6F33B01}">
      <dgm:prSet/>
      <dgm:spPr/>
      <dgm:t>
        <a:bodyPr/>
        <a:lstStyle/>
        <a:p>
          <a:endParaRPr lang="en-US"/>
        </a:p>
      </dgm:t>
    </dgm:pt>
    <dgm:pt modelId="{E83A34D8-5D2C-40E6-B7BF-4CD3C97CDCE5}">
      <dgm:prSet phldrT="[Text]"/>
      <dgm:spPr/>
      <dgm:t>
        <a:bodyPr/>
        <a:lstStyle/>
        <a:p>
          <a:r>
            <a:rPr lang="en-US" dirty="0"/>
            <a:t>Situational awareness</a:t>
          </a:r>
        </a:p>
      </dgm:t>
    </dgm:pt>
    <dgm:pt modelId="{032DDD83-9EE8-4D21-A195-523556479CEC}" type="parTrans" cxnId="{BDEEB1D4-04CC-475B-97F2-FAD420F22FBD}">
      <dgm:prSet/>
      <dgm:spPr/>
      <dgm:t>
        <a:bodyPr/>
        <a:lstStyle/>
        <a:p>
          <a:endParaRPr lang="en-US"/>
        </a:p>
      </dgm:t>
    </dgm:pt>
    <dgm:pt modelId="{2C9D093E-C84A-476A-AC30-995A120AF9A7}" type="sibTrans" cxnId="{BDEEB1D4-04CC-475B-97F2-FAD420F22FBD}">
      <dgm:prSet/>
      <dgm:spPr/>
      <dgm:t>
        <a:bodyPr/>
        <a:lstStyle/>
        <a:p>
          <a:endParaRPr lang="en-US"/>
        </a:p>
      </dgm:t>
    </dgm:pt>
    <dgm:pt modelId="{EE8BDA2F-F66F-466B-9B9B-D84556FC2767}">
      <dgm:prSet phldrT="[Text]"/>
      <dgm:spPr/>
      <dgm:t>
        <a:bodyPr/>
        <a:lstStyle/>
        <a:p>
          <a:r>
            <a:rPr lang="en-US" dirty="0"/>
            <a:t>Thermal protective performance</a:t>
          </a:r>
        </a:p>
      </dgm:t>
    </dgm:pt>
    <dgm:pt modelId="{7BCC1683-583B-4903-8278-5B741D840C79}" type="parTrans" cxnId="{20808541-68DE-4A55-B26A-EC86CC3B28F4}">
      <dgm:prSet/>
      <dgm:spPr/>
      <dgm:t>
        <a:bodyPr/>
        <a:lstStyle/>
        <a:p>
          <a:endParaRPr lang="en-US"/>
        </a:p>
      </dgm:t>
    </dgm:pt>
    <dgm:pt modelId="{479DB964-ADE4-4F27-B91B-53957B33FE9F}" type="sibTrans" cxnId="{20808541-68DE-4A55-B26A-EC86CC3B28F4}">
      <dgm:prSet/>
      <dgm:spPr/>
      <dgm:t>
        <a:bodyPr/>
        <a:lstStyle/>
        <a:p>
          <a:endParaRPr lang="en-US"/>
        </a:p>
      </dgm:t>
    </dgm:pt>
    <dgm:pt modelId="{35CD9A00-280D-475F-9262-627A3F14B729}" type="pres">
      <dgm:prSet presAssocID="{EF3DD019-5D14-4767-AA6F-ED483C0EF89E}" presName="Name0" presStyleCnt="0">
        <dgm:presLayoutVars>
          <dgm:chMax val="7"/>
          <dgm:dir/>
          <dgm:animLvl val="lvl"/>
          <dgm:resizeHandles val="exact"/>
        </dgm:presLayoutVars>
      </dgm:prSet>
      <dgm:spPr/>
    </dgm:pt>
    <dgm:pt modelId="{ED09BB50-D1AF-442E-B7D5-E705701A6436}" type="pres">
      <dgm:prSet presAssocID="{539F63F1-4E4B-4A26-A2DA-FF66D4B0ADB9}" presName="circle1" presStyleLbl="node1" presStyleIdx="0" presStyleCnt="5"/>
      <dgm:spPr/>
    </dgm:pt>
    <dgm:pt modelId="{4B55B9DB-1DDE-468D-8A0A-4FB0F223C527}" type="pres">
      <dgm:prSet presAssocID="{539F63F1-4E4B-4A26-A2DA-FF66D4B0ADB9}" presName="space" presStyleCnt="0"/>
      <dgm:spPr/>
    </dgm:pt>
    <dgm:pt modelId="{BF02D435-CD88-425A-893C-F96A7D0FF490}" type="pres">
      <dgm:prSet presAssocID="{539F63F1-4E4B-4A26-A2DA-FF66D4B0ADB9}" presName="rect1" presStyleLbl="alignAcc1" presStyleIdx="0" presStyleCnt="5"/>
      <dgm:spPr/>
    </dgm:pt>
    <dgm:pt modelId="{43AD49EC-37D9-48C7-B7AD-76970869A14E}" type="pres">
      <dgm:prSet presAssocID="{15BB7E13-4EE9-4168-A895-3FB8D99B9266}" presName="vertSpace2" presStyleLbl="node1" presStyleIdx="0" presStyleCnt="5"/>
      <dgm:spPr/>
    </dgm:pt>
    <dgm:pt modelId="{F2607586-F3A0-4836-B21F-AAE793D6A4CF}" type="pres">
      <dgm:prSet presAssocID="{15BB7E13-4EE9-4168-A895-3FB8D99B9266}" presName="circle2" presStyleLbl="node1" presStyleIdx="1" presStyleCnt="5"/>
      <dgm:spPr/>
    </dgm:pt>
    <dgm:pt modelId="{51684DA8-D914-42B2-8E55-D6371C1DCCE4}" type="pres">
      <dgm:prSet presAssocID="{15BB7E13-4EE9-4168-A895-3FB8D99B9266}" presName="rect2" presStyleLbl="alignAcc1" presStyleIdx="1" presStyleCnt="5"/>
      <dgm:spPr/>
    </dgm:pt>
    <dgm:pt modelId="{0A339D22-2AD3-4ACF-A0D1-000C42F18EF8}" type="pres">
      <dgm:prSet presAssocID="{D984FDBF-2EF4-43B4-9125-57153D56C745}" presName="vertSpace3" presStyleLbl="node1" presStyleIdx="1" presStyleCnt="5"/>
      <dgm:spPr/>
    </dgm:pt>
    <dgm:pt modelId="{B83D782D-D012-4793-970E-155E8BF152A9}" type="pres">
      <dgm:prSet presAssocID="{D984FDBF-2EF4-43B4-9125-57153D56C745}" presName="circle3" presStyleLbl="node1" presStyleIdx="2" presStyleCnt="5"/>
      <dgm:spPr/>
    </dgm:pt>
    <dgm:pt modelId="{2453D6B6-7972-4AD0-821E-B4C9482B43CE}" type="pres">
      <dgm:prSet presAssocID="{D984FDBF-2EF4-43B4-9125-57153D56C745}" presName="rect3" presStyleLbl="alignAcc1" presStyleIdx="2" presStyleCnt="5"/>
      <dgm:spPr/>
    </dgm:pt>
    <dgm:pt modelId="{84916CBC-F944-46EC-9065-AF602988FB2F}" type="pres">
      <dgm:prSet presAssocID="{56361CFC-0AB8-49C3-BF27-E568E2EB1017}" presName="vertSpace4" presStyleLbl="node1" presStyleIdx="2" presStyleCnt="5"/>
      <dgm:spPr/>
    </dgm:pt>
    <dgm:pt modelId="{B5608DC0-AC28-4C38-A365-BE891B1C255C}" type="pres">
      <dgm:prSet presAssocID="{56361CFC-0AB8-49C3-BF27-E568E2EB1017}" presName="circle4" presStyleLbl="node1" presStyleIdx="3" presStyleCnt="5"/>
      <dgm:spPr/>
    </dgm:pt>
    <dgm:pt modelId="{563AFA5F-AE3F-437C-B475-DD02CEACAD1F}" type="pres">
      <dgm:prSet presAssocID="{56361CFC-0AB8-49C3-BF27-E568E2EB1017}" presName="rect4" presStyleLbl="alignAcc1" presStyleIdx="3" presStyleCnt="5"/>
      <dgm:spPr/>
    </dgm:pt>
    <dgm:pt modelId="{655F1170-5D89-415E-8C46-0DE18DAADD3F}" type="pres">
      <dgm:prSet presAssocID="{FF16E957-A704-46A6-BA63-70CF89647793}" presName="vertSpace5" presStyleLbl="node1" presStyleIdx="3" presStyleCnt="5"/>
      <dgm:spPr/>
    </dgm:pt>
    <dgm:pt modelId="{BCA5018A-9D1E-4A6E-BD27-6724710EA2EF}" type="pres">
      <dgm:prSet presAssocID="{FF16E957-A704-46A6-BA63-70CF89647793}" presName="circle5" presStyleLbl="node1" presStyleIdx="4" presStyleCnt="5"/>
      <dgm:spPr/>
    </dgm:pt>
    <dgm:pt modelId="{4512AC34-84EC-4A32-A045-3B85FE67024B}" type="pres">
      <dgm:prSet presAssocID="{FF16E957-A704-46A6-BA63-70CF89647793}" presName="rect5" presStyleLbl="alignAcc1" presStyleIdx="4" presStyleCnt="5"/>
      <dgm:spPr/>
    </dgm:pt>
    <dgm:pt modelId="{8FE9CD19-FCB9-4611-8898-B29DA6ACAE0F}" type="pres">
      <dgm:prSet presAssocID="{539F63F1-4E4B-4A26-A2DA-FF66D4B0ADB9}" presName="rect1ParTx" presStyleLbl="alignAcc1" presStyleIdx="4" presStyleCnt="5">
        <dgm:presLayoutVars>
          <dgm:chMax val="1"/>
          <dgm:bulletEnabled val="1"/>
        </dgm:presLayoutVars>
      </dgm:prSet>
      <dgm:spPr/>
    </dgm:pt>
    <dgm:pt modelId="{E2697A36-0F51-474B-BAC2-742D9B9DFB90}" type="pres">
      <dgm:prSet presAssocID="{539F63F1-4E4B-4A26-A2DA-FF66D4B0ADB9}" presName="rect1ChTx" presStyleLbl="alignAcc1" presStyleIdx="4" presStyleCnt="5">
        <dgm:presLayoutVars>
          <dgm:bulletEnabled val="1"/>
        </dgm:presLayoutVars>
      </dgm:prSet>
      <dgm:spPr/>
    </dgm:pt>
    <dgm:pt modelId="{1ACCA5FA-15A0-4035-A1F4-BED391EAA32F}" type="pres">
      <dgm:prSet presAssocID="{15BB7E13-4EE9-4168-A895-3FB8D99B9266}" presName="rect2ParTx" presStyleLbl="alignAcc1" presStyleIdx="4" presStyleCnt="5">
        <dgm:presLayoutVars>
          <dgm:chMax val="1"/>
          <dgm:bulletEnabled val="1"/>
        </dgm:presLayoutVars>
      </dgm:prSet>
      <dgm:spPr/>
    </dgm:pt>
    <dgm:pt modelId="{BE7492EA-1D2A-425E-9867-159F354476EC}" type="pres">
      <dgm:prSet presAssocID="{15BB7E13-4EE9-4168-A895-3FB8D99B9266}" presName="rect2ChTx" presStyleLbl="alignAcc1" presStyleIdx="4" presStyleCnt="5">
        <dgm:presLayoutVars>
          <dgm:bulletEnabled val="1"/>
        </dgm:presLayoutVars>
      </dgm:prSet>
      <dgm:spPr/>
    </dgm:pt>
    <dgm:pt modelId="{94A7BEF6-F6D3-4A83-BF6B-ADB93FDA8814}" type="pres">
      <dgm:prSet presAssocID="{D984FDBF-2EF4-43B4-9125-57153D56C745}" presName="rect3ParTx" presStyleLbl="alignAcc1" presStyleIdx="4" presStyleCnt="5">
        <dgm:presLayoutVars>
          <dgm:chMax val="1"/>
          <dgm:bulletEnabled val="1"/>
        </dgm:presLayoutVars>
      </dgm:prSet>
      <dgm:spPr/>
    </dgm:pt>
    <dgm:pt modelId="{717315CF-6F19-473A-A29D-649D2C9288EC}" type="pres">
      <dgm:prSet presAssocID="{D984FDBF-2EF4-43B4-9125-57153D56C745}" presName="rect3ChTx" presStyleLbl="alignAcc1" presStyleIdx="4" presStyleCnt="5">
        <dgm:presLayoutVars>
          <dgm:bulletEnabled val="1"/>
        </dgm:presLayoutVars>
      </dgm:prSet>
      <dgm:spPr/>
    </dgm:pt>
    <dgm:pt modelId="{D5EB2F1B-1C8F-4C9A-B836-C2DCE90E130D}" type="pres">
      <dgm:prSet presAssocID="{56361CFC-0AB8-49C3-BF27-E568E2EB1017}" presName="rect4ParTx" presStyleLbl="alignAcc1" presStyleIdx="4" presStyleCnt="5">
        <dgm:presLayoutVars>
          <dgm:chMax val="1"/>
          <dgm:bulletEnabled val="1"/>
        </dgm:presLayoutVars>
      </dgm:prSet>
      <dgm:spPr/>
    </dgm:pt>
    <dgm:pt modelId="{0B842E4B-DC7D-4DA8-BBE7-1E28A2B92544}" type="pres">
      <dgm:prSet presAssocID="{56361CFC-0AB8-49C3-BF27-E568E2EB1017}" presName="rect4ChTx" presStyleLbl="alignAcc1" presStyleIdx="4" presStyleCnt="5">
        <dgm:presLayoutVars>
          <dgm:bulletEnabled val="1"/>
        </dgm:presLayoutVars>
      </dgm:prSet>
      <dgm:spPr/>
    </dgm:pt>
    <dgm:pt modelId="{B7B252AE-81A7-4D18-88B8-6E8305F3E308}" type="pres">
      <dgm:prSet presAssocID="{FF16E957-A704-46A6-BA63-70CF89647793}" presName="rect5ParTx" presStyleLbl="alignAcc1" presStyleIdx="4" presStyleCnt="5">
        <dgm:presLayoutVars>
          <dgm:chMax val="1"/>
          <dgm:bulletEnabled val="1"/>
        </dgm:presLayoutVars>
      </dgm:prSet>
      <dgm:spPr/>
    </dgm:pt>
    <dgm:pt modelId="{EEC8B7FC-3A71-4885-9C88-47633A9FAFCD}" type="pres">
      <dgm:prSet presAssocID="{FF16E957-A704-46A6-BA63-70CF89647793}" presName="rect5ChTx" presStyleLbl="alignAcc1" presStyleIdx="4" presStyleCnt="5">
        <dgm:presLayoutVars>
          <dgm:bulletEnabled val="1"/>
        </dgm:presLayoutVars>
      </dgm:prSet>
      <dgm:spPr/>
    </dgm:pt>
  </dgm:ptLst>
  <dgm:cxnLst>
    <dgm:cxn modelId="{9D903B00-B38B-4F69-A6E1-8587BDC9F2B3}" srcId="{FF16E957-A704-46A6-BA63-70CF89647793}" destId="{4CE6AEF6-5B7E-4E67-9980-B790311B3705}" srcOrd="0" destOrd="0" parTransId="{81DBEDAA-2458-4806-AFC4-730E5E077A55}" sibTransId="{D987779B-FA80-4909-B7F7-348C38D1C14D}"/>
    <dgm:cxn modelId="{B977D900-693E-4CAF-9E75-1F40E66915E8}" srcId="{15BB7E13-4EE9-4168-A895-3FB8D99B9266}" destId="{4EC8F1BA-0F93-466F-9A84-5D8CC3FD9AF8}" srcOrd="0" destOrd="0" parTransId="{A95E24CD-6C6D-45E1-97AA-6F3EE02329B2}" sibTransId="{4131129B-D521-43CD-9CC2-84B107D93F57}"/>
    <dgm:cxn modelId="{1377CD03-BD3D-4A3F-922A-B72D3308D0CB}" srcId="{EF3DD019-5D14-4767-AA6F-ED483C0EF89E}" destId="{539F63F1-4E4B-4A26-A2DA-FF66D4B0ADB9}" srcOrd="0" destOrd="0" parTransId="{4FBAF06B-FDA6-47F6-A316-E4D863342EBE}" sibTransId="{29B71C62-852D-4BB2-BCE8-70EE6CD6CADE}"/>
    <dgm:cxn modelId="{8D246310-7344-46C9-9EC5-780150F1B50E}" srcId="{D984FDBF-2EF4-43B4-9125-57153D56C745}" destId="{32A030B2-F1B5-4CB5-A3B7-264C9DC24435}" srcOrd="0" destOrd="0" parTransId="{EBB0CF16-D8B4-4535-ADA9-FA6E586B624B}" sibTransId="{66988D79-A139-4B39-AB3B-E080C76D2788}"/>
    <dgm:cxn modelId="{202CF910-411C-4DE8-A815-61A2B2B98443}" srcId="{56361CFC-0AB8-49C3-BF27-E568E2EB1017}" destId="{5BA81AAD-2A38-4ED2-98F7-D03635F7ADBA}" srcOrd="0" destOrd="0" parTransId="{5B2E1AD7-447C-4120-90A8-57F5C693BA3A}" sibTransId="{C69915FF-47B6-4C7D-847E-CFB9FF330FD2}"/>
    <dgm:cxn modelId="{56BBF911-9D81-4DFF-A52A-D2F6B46DB24B}" type="presOf" srcId="{56361CFC-0AB8-49C3-BF27-E568E2EB1017}" destId="{D5EB2F1B-1C8F-4C9A-B836-C2DCE90E130D}" srcOrd="1" destOrd="0" presId="urn:microsoft.com/office/officeart/2005/8/layout/target3"/>
    <dgm:cxn modelId="{2587FD1D-FF16-49A9-B7FF-2ECC49A03AED}" type="presOf" srcId="{D984FDBF-2EF4-43B4-9125-57153D56C745}" destId="{94A7BEF6-F6D3-4A83-BF6B-ADB93FDA8814}" srcOrd="1" destOrd="0" presId="urn:microsoft.com/office/officeart/2005/8/layout/target3"/>
    <dgm:cxn modelId="{FB2BD521-F390-4153-9B28-01CF528008D0}" srcId="{FF16E957-A704-46A6-BA63-70CF89647793}" destId="{6C8D6349-8F13-491C-B0B3-C56E6E126918}" srcOrd="1" destOrd="0" parTransId="{56588836-65C4-4040-BC40-D482DC854139}" sibTransId="{3F7FCE5E-5417-4E9E-B932-26DFB61E29C6}"/>
    <dgm:cxn modelId="{6A7FC026-190C-4358-A434-BCD0DE40941E}" type="presOf" srcId="{32A030B2-F1B5-4CB5-A3B7-264C9DC24435}" destId="{717315CF-6F19-473A-A29D-649D2C9288EC}" srcOrd="0" destOrd="0" presId="urn:microsoft.com/office/officeart/2005/8/layout/target3"/>
    <dgm:cxn modelId="{6EC36A27-0319-4E4F-AEC9-CADF30858AE2}" type="presOf" srcId="{FF16E957-A704-46A6-BA63-70CF89647793}" destId="{4512AC34-84EC-4A32-A045-3B85FE67024B}" srcOrd="0" destOrd="0" presId="urn:microsoft.com/office/officeart/2005/8/layout/target3"/>
    <dgm:cxn modelId="{54229D33-29EB-4A26-82A3-C462A811AD31}" type="presOf" srcId="{FF16E957-A704-46A6-BA63-70CF89647793}" destId="{B7B252AE-81A7-4D18-88B8-6E8305F3E308}" srcOrd="1" destOrd="0" presId="urn:microsoft.com/office/officeart/2005/8/layout/target3"/>
    <dgm:cxn modelId="{BF58E036-7493-4D02-9786-58E55C225985}" type="presOf" srcId="{15BB7E13-4EE9-4168-A895-3FB8D99B9266}" destId="{1ACCA5FA-15A0-4035-A1F4-BED391EAA32F}" srcOrd="1" destOrd="0" presId="urn:microsoft.com/office/officeart/2005/8/layout/target3"/>
    <dgm:cxn modelId="{20808541-68DE-4A55-B26A-EC86CC3B28F4}" srcId="{539F63F1-4E4B-4A26-A2DA-FF66D4B0ADB9}" destId="{EE8BDA2F-F66F-466B-9B9B-D84556FC2767}" srcOrd="1" destOrd="0" parTransId="{7BCC1683-583B-4903-8278-5B741D840C79}" sibTransId="{479DB964-ADE4-4F27-B91B-53957B33FE9F}"/>
    <dgm:cxn modelId="{E0892F42-0142-4C4D-BB87-D4059475A40C}" type="presOf" srcId="{D984FDBF-2EF4-43B4-9125-57153D56C745}" destId="{2453D6B6-7972-4AD0-821E-B4C9482B43CE}" srcOrd="0" destOrd="0" presId="urn:microsoft.com/office/officeart/2005/8/layout/target3"/>
    <dgm:cxn modelId="{27D43860-7114-48DD-B2BA-F8F1EC535179}" type="presOf" srcId="{4CE6AEF6-5B7E-4E67-9980-B790311B3705}" destId="{EEC8B7FC-3A71-4885-9C88-47633A9FAFCD}" srcOrd="0" destOrd="0" presId="urn:microsoft.com/office/officeart/2005/8/layout/target3"/>
    <dgm:cxn modelId="{4673C060-13C1-46EF-AC3E-21C059DBFD01}" srcId="{EF3DD019-5D14-4767-AA6F-ED483C0EF89E}" destId="{56361CFC-0AB8-49C3-BF27-E568E2EB1017}" srcOrd="3" destOrd="0" parTransId="{66E46A4E-0F44-407C-A114-E3321B573285}" sibTransId="{711A137A-4C94-43ED-BB74-C7750C86ADB7}"/>
    <dgm:cxn modelId="{275FE160-20DE-42CE-A1AC-2B136F2A50CA}" type="presOf" srcId="{15BB7E13-4EE9-4168-A895-3FB8D99B9266}" destId="{51684DA8-D914-42B2-8E55-D6371C1DCCE4}" srcOrd="0" destOrd="0" presId="urn:microsoft.com/office/officeart/2005/8/layout/target3"/>
    <dgm:cxn modelId="{D56A0E69-5895-4C60-B8C3-58BC07FA35F3}" type="presOf" srcId="{EE8BDA2F-F66F-466B-9B9B-D84556FC2767}" destId="{E2697A36-0F51-474B-BAC2-742D9B9DFB90}" srcOrd="0" destOrd="1" presId="urn:microsoft.com/office/officeart/2005/8/layout/target3"/>
    <dgm:cxn modelId="{CAB39070-D23A-4C98-AE06-3E7ABFCD2CCF}" srcId="{EF3DD019-5D14-4767-AA6F-ED483C0EF89E}" destId="{D984FDBF-2EF4-43B4-9125-57153D56C745}" srcOrd="2" destOrd="0" parTransId="{9138324F-CD4B-495E-80AF-38312A4601C4}" sibTransId="{14FF0B9D-8DAB-40F4-88EA-2119EE6DD5F1}"/>
    <dgm:cxn modelId="{84558571-8B7C-4AFF-887D-CDB7CC317814}" type="presOf" srcId="{56361CFC-0AB8-49C3-BF27-E568E2EB1017}" destId="{563AFA5F-AE3F-437C-B475-DD02CEACAD1F}" srcOrd="0" destOrd="0" presId="urn:microsoft.com/office/officeart/2005/8/layout/target3"/>
    <dgm:cxn modelId="{87F44473-68EC-4D4A-9996-6E2320A6090B}" type="presOf" srcId="{E83A34D8-5D2C-40E6-B7BF-4CD3C97CDCE5}" destId="{E2697A36-0F51-474B-BAC2-742D9B9DFB90}" srcOrd="0" destOrd="0" presId="urn:microsoft.com/office/officeart/2005/8/layout/target3"/>
    <dgm:cxn modelId="{988475A6-10E4-4F9D-A0BC-D5D796310D55}" type="presOf" srcId="{EF3DD019-5D14-4767-AA6F-ED483C0EF89E}" destId="{35CD9A00-280D-475F-9262-627A3F14B729}" srcOrd="0" destOrd="0" presId="urn:microsoft.com/office/officeart/2005/8/layout/target3"/>
    <dgm:cxn modelId="{B283DAA8-4A1A-41F7-8752-15236B68A914}" type="presOf" srcId="{539F63F1-4E4B-4A26-A2DA-FF66D4B0ADB9}" destId="{8FE9CD19-FCB9-4611-8898-B29DA6ACAE0F}" srcOrd="1" destOrd="0" presId="urn:microsoft.com/office/officeart/2005/8/layout/target3"/>
    <dgm:cxn modelId="{706478AD-F76A-49E3-A026-BEA9CA6A77E5}" type="presOf" srcId="{4EC8F1BA-0F93-466F-9A84-5D8CC3FD9AF8}" destId="{BE7492EA-1D2A-425E-9867-159F354476EC}" srcOrd="0" destOrd="0" presId="urn:microsoft.com/office/officeart/2005/8/layout/target3"/>
    <dgm:cxn modelId="{5E7E5AB3-1CF3-493E-AEC5-314BBB21B11D}" srcId="{EF3DD019-5D14-4767-AA6F-ED483C0EF89E}" destId="{FF16E957-A704-46A6-BA63-70CF89647793}" srcOrd="4" destOrd="0" parTransId="{35A2841B-083F-4D21-A7D1-D79D2F6B8004}" sibTransId="{36CF7D4B-0C7B-414F-A212-50F3838F2082}"/>
    <dgm:cxn modelId="{E25841C7-1EA1-4508-8236-D96B663EC9A3}" srcId="{D984FDBF-2EF4-43B4-9125-57153D56C745}" destId="{DF65F54D-9979-49E2-BEF7-5C79D61191B5}" srcOrd="1" destOrd="0" parTransId="{8B63442B-B602-428F-8937-102BB476F6B2}" sibTransId="{74178717-1DEB-4863-A618-75D666F1CC05}"/>
    <dgm:cxn modelId="{A587EFD1-7180-4299-8A2C-556BAB5FFFA8}" type="presOf" srcId="{5BA81AAD-2A38-4ED2-98F7-D03635F7ADBA}" destId="{0B842E4B-DC7D-4DA8-BBE7-1E28A2B92544}" srcOrd="0" destOrd="0" presId="urn:microsoft.com/office/officeart/2005/8/layout/target3"/>
    <dgm:cxn modelId="{BDEEB1D4-04CC-475B-97F2-FAD420F22FBD}" srcId="{539F63F1-4E4B-4A26-A2DA-FF66D4B0ADB9}" destId="{E83A34D8-5D2C-40E6-B7BF-4CD3C97CDCE5}" srcOrd="0" destOrd="0" parTransId="{032DDD83-9EE8-4D21-A195-523556479CEC}" sibTransId="{2C9D093E-C84A-476A-AC30-995A120AF9A7}"/>
    <dgm:cxn modelId="{F3BE4ADF-D78A-41FD-B132-CC80A6F33B01}" srcId="{15BB7E13-4EE9-4168-A895-3FB8D99B9266}" destId="{FE18E07B-50E5-4A26-B202-B779CAD419AA}" srcOrd="1" destOrd="0" parTransId="{9DACB759-1B74-458C-8B9C-FCEC1CA28F62}" sibTransId="{B5C30CB8-8104-4867-9BFF-D8798228497C}"/>
    <dgm:cxn modelId="{FEFBBEE8-9D7C-4A07-BF9B-BD3D4DBAE731}" srcId="{EF3DD019-5D14-4767-AA6F-ED483C0EF89E}" destId="{15BB7E13-4EE9-4168-A895-3FB8D99B9266}" srcOrd="1" destOrd="0" parTransId="{FB2BA002-36E2-4BA0-AC1C-F6D9084A5F7C}" sibTransId="{6158ABBB-41B9-4E9F-B95B-60ECBEEE0DC8}"/>
    <dgm:cxn modelId="{38AE80EF-4F46-4E2D-AD5C-3F567697D051}" type="presOf" srcId="{FE18E07B-50E5-4A26-B202-B779CAD419AA}" destId="{BE7492EA-1D2A-425E-9867-159F354476EC}" srcOrd="0" destOrd="1" presId="urn:microsoft.com/office/officeart/2005/8/layout/target3"/>
    <dgm:cxn modelId="{307BB8EF-7842-414D-B502-0E1232A85156}" type="presOf" srcId="{6C8D6349-8F13-491C-B0B3-C56E6E126918}" destId="{EEC8B7FC-3A71-4885-9C88-47633A9FAFCD}" srcOrd="0" destOrd="1" presId="urn:microsoft.com/office/officeart/2005/8/layout/target3"/>
    <dgm:cxn modelId="{0566FEEF-FEA7-41D0-9E0D-06FF21BCF93D}" type="presOf" srcId="{DF65F54D-9979-49E2-BEF7-5C79D61191B5}" destId="{717315CF-6F19-473A-A29D-649D2C9288EC}" srcOrd="0" destOrd="1" presId="urn:microsoft.com/office/officeart/2005/8/layout/target3"/>
    <dgm:cxn modelId="{D6F149F3-D425-462A-9EB4-87A48CBD4835}" type="presOf" srcId="{539F63F1-4E4B-4A26-A2DA-FF66D4B0ADB9}" destId="{BF02D435-CD88-425A-893C-F96A7D0FF490}" srcOrd="0" destOrd="0" presId="urn:microsoft.com/office/officeart/2005/8/layout/target3"/>
    <dgm:cxn modelId="{F0DFA48F-5418-4F2F-A525-82C50C93E2AF}" type="presParOf" srcId="{35CD9A00-280D-475F-9262-627A3F14B729}" destId="{ED09BB50-D1AF-442E-B7D5-E705701A6436}" srcOrd="0" destOrd="0" presId="urn:microsoft.com/office/officeart/2005/8/layout/target3"/>
    <dgm:cxn modelId="{FF15E6CD-41A0-441E-92B8-AEFF39075587}" type="presParOf" srcId="{35CD9A00-280D-475F-9262-627A3F14B729}" destId="{4B55B9DB-1DDE-468D-8A0A-4FB0F223C527}" srcOrd="1" destOrd="0" presId="urn:microsoft.com/office/officeart/2005/8/layout/target3"/>
    <dgm:cxn modelId="{5970AA23-F0E0-45D4-81A5-32ACA9B73C53}" type="presParOf" srcId="{35CD9A00-280D-475F-9262-627A3F14B729}" destId="{BF02D435-CD88-425A-893C-F96A7D0FF490}" srcOrd="2" destOrd="0" presId="urn:microsoft.com/office/officeart/2005/8/layout/target3"/>
    <dgm:cxn modelId="{F3EA1006-7CB5-4FFB-B226-BF0244E41919}" type="presParOf" srcId="{35CD9A00-280D-475F-9262-627A3F14B729}" destId="{43AD49EC-37D9-48C7-B7AD-76970869A14E}" srcOrd="3" destOrd="0" presId="urn:microsoft.com/office/officeart/2005/8/layout/target3"/>
    <dgm:cxn modelId="{CDE47FA8-942E-41A1-BAC3-847AD0AF7B76}" type="presParOf" srcId="{35CD9A00-280D-475F-9262-627A3F14B729}" destId="{F2607586-F3A0-4836-B21F-AAE793D6A4CF}" srcOrd="4" destOrd="0" presId="urn:microsoft.com/office/officeart/2005/8/layout/target3"/>
    <dgm:cxn modelId="{DFBB960F-A5F0-42BC-8611-02AB2B680021}" type="presParOf" srcId="{35CD9A00-280D-475F-9262-627A3F14B729}" destId="{51684DA8-D914-42B2-8E55-D6371C1DCCE4}" srcOrd="5" destOrd="0" presId="urn:microsoft.com/office/officeart/2005/8/layout/target3"/>
    <dgm:cxn modelId="{E962164A-9B25-435A-A42C-DF54E8551F0A}" type="presParOf" srcId="{35CD9A00-280D-475F-9262-627A3F14B729}" destId="{0A339D22-2AD3-4ACF-A0D1-000C42F18EF8}" srcOrd="6" destOrd="0" presId="urn:microsoft.com/office/officeart/2005/8/layout/target3"/>
    <dgm:cxn modelId="{CC1962B9-C8B5-4C15-88E8-BD3B8F8AE767}" type="presParOf" srcId="{35CD9A00-280D-475F-9262-627A3F14B729}" destId="{B83D782D-D012-4793-970E-155E8BF152A9}" srcOrd="7" destOrd="0" presId="urn:microsoft.com/office/officeart/2005/8/layout/target3"/>
    <dgm:cxn modelId="{75FED9E6-A28C-42E8-8071-310D38A92CC8}" type="presParOf" srcId="{35CD9A00-280D-475F-9262-627A3F14B729}" destId="{2453D6B6-7972-4AD0-821E-B4C9482B43CE}" srcOrd="8" destOrd="0" presId="urn:microsoft.com/office/officeart/2005/8/layout/target3"/>
    <dgm:cxn modelId="{27930C05-85F8-4B0C-B01C-DE67E887DB90}" type="presParOf" srcId="{35CD9A00-280D-475F-9262-627A3F14B729}" destId="{84916CBC-F944-46EC-9065-AF602988FB2F}" srcOrd="9" destOrd="0" presId="urn:microsoft.com/office/officeart/2005/8/layout/target3"/>
    <dgm:cxn modelId="{A53D4A9A-F335-4661-839E-7082AA2AF984}" type="presParOf" srcId="{35CD9A00-280D-475F-9262-627A3F14B729}" destId="{B5608DC0-AC28-4C38-A365-BE891B1C255C}" srcOrd="10" destOrd="0" presId="urn:microsoft.com/office/officeart/2005/8/layout/target3"/>
    <dgm:cxn modelId="{8922099F-E9E2-4148-82BE-AE54A8BAF138}" type="presParOf" srcId="{35CD9A00-280D-475F-9262-627A3F14B729}" destId="{563AFA5F-AE3F-437C-B475-DD02CEACAD1F}" srcOrd="11" destOrd="0" presId="urn:microsoft.com/office/officeart/2005/8/layout/target3"/>
    <dgm:cxn modelId="{5C45A2E8-FC26-41AD-A276-59ACB1B6CDD4}" type="presParOf" srcId="{35CD9A00-280D-475F-9262-627A3F14B729}" destId="{655F1170-5D89-415E-8C46-0DE18DAADD3F}" srcOrd="12" destOrd="0" presId="urn:microsoft.com/office/officeart/2005/8/layout/target3"/>
    <dgm:cxn modelId="{1F058D2C-A321-419C-AD5D-218D0F33DDB5}" type="presParOf" srcId="{35CD9A00-280D-475F-9262-627A3F14B729}" destId="{BCA5018A-9D1E-4A6E-BD27-6724710EA2EF}" srcOrd="13" destOrd="0" presId="urn:microsoft.com/office/officeart/2005/8/layout/target3"/>
    <dgm:cxn modelId="{C7F2969B-8F76-4984-9754-87D7D7423BC5}" type="presParOf" srcId="{35CD9A00-280D-475F-9262-627A3F14B729}" destId="{4512AC34-84EC-4A32-A045-3B85FE67024B}" srcOrd="14" destOrd="0" presId="urn:microsoft.com/office/officeart/2005/8/layout/target3"/>
    <dgm:cxn modelId="{5D075538-2107-43AC-AABC-24F701270D95}" type="presParOf" srcId="{35CD9A00-280D-475F-9262-627A3F14B729}" destId="{8FE9CD19-FCB9-4611-8898-B29DA6ACAE0F}" srcOrd="15" destOrd="0" presId="urn:microsoft.com/office/officeart/2005/8/layout/target3"/>
    <dgm:cxn modelId="{1EDEAFB2-5BE6-43B8-898E-4185A634362E}" type="presParOf" srcId="{35CD9A00-280D-475F-9262-627A3F14B729}" destId="{E2697A36-0F51-474B-BAC2-742D9B9DFB90}" srcOrd="16" destOrd="0" presId="urn:microsoft.com/office/officeart/2005/8/layout/target3"/>
    <dgm:cxn modelId="{C6F68C1A-5391-48E0-9CEA-5102FEFF72E1}" type="presParOf" srcId="{35CD9A00-280D-475F-9262-627A3F14B729}" destId="{1ACCA5FA-15A0-4035-A1F4-BED391EAA32F}" srcOrd="17" destOrd="0" presId="urn:microsoft.com/office/officeart/2005/8/layout/target3"/>
    <dgm:cxn modelId="{9A4AEE96-0B3E-49F1-BA0B-FD82E0F0480A}" type="presParOf" srcId="{35CD9A00-280D-475F-9262-627A3F14B729}" destId="{BE7492EA-1D2A-425E-9867-159F354476EC}" srcOrd="18" destOrd="0" presId="urn:microsoft.com/office/officeart/2005/8/layout/target3"/>
    <dgm:cxn modelId="{CC63956F-8E89-4799-91FE-517CE801474F}" type="presParOf" srcId="{35CD9A00-280D-475F-9262-627A3F14B729}" destId="{94A7BEF6-F6D3-4A83-BF6B-ADB93FDA8814}" srcOrd="19" destOrd="0" presId="urn:microsoft.com/office/officeart/2005/8/layout/target3"/>
    <dgm:cxn modelId="{EFB1629F-82D2-498F-8A76-0C6F9E852F63}" type="presParOf" srcId="{35CD9A00-280D-475F-9262-627A3F14B729}" destId="{717315CF-6F19-473A-A29D-649D2C9288EC}" srcOrd="20" destOrd="0" presId="urn:microsoft.com/office/officeart/2005/8/layout/target3"/>
    <dgm:cxn modelId="{EE1ECE6C-198E-4B94-89E2-7866C89CA486}" type="presParOf" srcId="{35CD9A00-280D-475F-9262-627A3F14B729}" destId="{D5EB2F1B-1C8F-4C9A-B836-C2DCE90E130D}" srcOrd="21" destOrd="0" presId="urn:microsoft.com/office/officeart/2005/8/layout/target3"/>
    <dgm:cxn modelId="{D315D401-B8C4-4A59-AB35-228A643C0167}" type="presParOf" srcId="{35CD9A00-280D-475F-9262-627A3F14B729}" destId="{0B842E4B-DC7D-4DA8-BBE7-1E28A2B92544}" srcOrd="22" destOrd="0" presId="urn:microsoft.com/office/officeart/2005/8/layout/target3"/>
    <dgm:cxn modelId="{A2FCC9AC-5974-48F6-B582-3B0AF05666D1}" type="presParOf" srcId="{35CD9A00-280D-475F-9262-627A3F14B729}" destId="{B7B252AE-81A7-4D18-88B8-6E8305F3E308}" srcOrd="23" destOrd="0" presId="urn:microsoft.com/office/officeart/2005/8/layout/target3"/>
    <dgm:cxn modelId="{09E4E951-30DB-4601-8A6A-2058AC40877E}" type="presParOf" srcId="{35CD9A00-280D-475F-9262-627A3F14B729}" destId="{EEC8B7FC-3A71-4885-9C88-47633A9FAFCD}" srcOrd="24"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BBC1EF-8514-48BA-86F6-C239652DB8F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BA26DB3E-5ED3-41C8-B99C-A390F4EFFCBB}">
      <dgm:prSet phldrT="[Text]"/>
      <dgm:spPr/>
      <dgm:t>
        <a:bodyPr/>
        <a:lstStyle/>
        <a:p>
          <a:r>
            <a:rPr lang="en-US" dirty="0"/>
            <a:t>How does it feel?</a:t>
          </a:r>
        </a:p>
      </dgm:t>
    </dgm:pt>
    <dgm:pt modelId="{5091D952-1C4F-4928-9320-0D3484858B74}" type="parTrans" cxnId="{F1161348-242F-4594-8960-B77E32D0A581}">
      <dgm:prSet/>
      <dgm:spPr/>
      <dgm:t>
        <a:bodyPr/>
        <a:lstStyle/>
        <a:p>
          <a:endParaRPr lang="en-US"/>
        </a:p>
      </dgm:t>
    </dgm:pt>
    <dgm:pt modelId="{BFB5F909-693D-447B-AFC1-CF200634510A}" type="sibTrans" cxnId="{F1161348-242F-4594-8960-B77E32D0A581}">
      <dgm:prSet/>
      <dgm:spPr/>
      <dgm:t>
        <a:bodyPr/>
        <a:lstStyle/>
        <a:p>
          <a:endParaRPr lang="en-US"/>
        </a:p>
      </dgm:t>
    </dgm:pt>
    <dgm:pt modelId="{BCD998F1-7456-41D2-893D-2EA02D74575C}">
      <dgm:prSet phldrT="[Text]"/>
      <dgm:spPr/>
      <dgm:t>
        <a:bodyPr/>
        <a:lstStyle/>
        <a:p>
          <a:r>
            <a:rPr lang="en-US" dirty="0"/>
            <a:t>Is it comfortable?</a:t>
          </a:r>
        </a:p>
      </dgm:t>
    </dgm:pt>
    <dgm:pt modelId="{23915ABB-3096-4106-9ADF-5868368EDDA2}" type="parTrans" cxnId="{1C9FF390-805C-409A-997D-E924505B83A1}">
      <dgm:prSet/>
      <dgm:spPr/>
      <dgm:t>
        <a:bodyPr/>
        <a:lstStyle/>
        <a:p>
          <a:endParaRPr lang="en-US"/>
        </a:p>
      </dgm:t>
    </dgm:pt>
    <dgm:pt modelId="{6F18C1CE-7F96-4C7F-9461-E15A98531532}" type="sibTrans" cxnId="{1C9FF390-805C-409A-997D-E924505B83A1}">
      <dgm:prSet/>
      <dgm:spPr/>
      <dgm:t>
        <a:bodyPr/>
        <a:lstStyle/>
        <a:p>
          <a:endParaRPr lang="en-US"/>
        </a:p>
      </dgm:t>
    </dgm:pt>
    <dgm:pt modelId="{008B0E95-DAFB-4E69-B687-6375573DF48B}">
      <dgm:prSet phldrT="[Text]"/>
      <dgm:spPr/>
      <dgm:t>
        <a:bodyPr/>
        <a:lstStyle/>
        <a:p>
          <a:r>
            <a:rPr lang="en-US" dirty="0"/>
            <a:t>Perform a static test in a class A fire</a:t>
          </a:r>
        </a:p>
      </dgm:t>
    </dgm:pt>
    <dgm:pt modelId="{428BC132-2B60-4EDE-B2A3-2395534B89BC}" type="parTrans" cxnId="{A79594EF-1301-45A3-9C9D-000D5DA62A2E}">
      <dgm:prSet/>
      <dgm:spPr/>
      <dgm:t>
        <a:bodyPr/>
        <a:lstStyle/>
        <a:p>
          <a:endParaRPr lang="en-US"/>
        </a:p>
      </dgm:t>
    </dgm:pt>
    <dgm:pt modelId="{8A24FDD7-4EAA-4D44-932E-C2CD79036AE6}" type="sibTrans" cxnId="{A79594EF-1301-45A3-9C9D-000D5DA62A2E}">
      <dgm:prSet/>
      <dgm:spPr/>
      <dgm:t>
        <a:bodyPr/>
        <a:lstStyle/>
        <a:p>
          <a:endParaRPr lang="en-US"/>
        </a:p>
      </dgm:t>
    </dgm:pt>
    <dgm:pt modelId="{20617D31-AF8F-4044-85CB-0B80C27CC071}">
      <dgm:prSet phldrT="[Text]"/>
      <dgm:spPr/>
      <dgm:t>
        <a:bodyPr/>
        <a:lstStyle/>
        <a:p>
          <a:r>
            <a:rPr lang="en-US" dirty="0"/>
            <a:t>Does it fit from top to bottom?</a:t>
          </a:r>
        </a:p>
      </dgm:t>
    </dgm:pt>
    <dgm:pt modelId="{345F559E-3987-4389-8DBE-652EF1B84DC8}" type="parTrans" cxnId="{5F3FA0F2-215B-4EA4-A254-E72F0515E13E}">
      <dgm:prSet/>
      <dgm:spPr/>
      <dgm:t>
        <a:bodyPr/>
        <a:lstStyle/>
        <a:p>
          <a:endParaRPr lang="en-US"/>
        </a:p>
      </dgm:t>
    </dgm:pt>
    <dgm:pt modelId="{B9F33432-789D-48AC-8EC3-808AE4DECA5F}" type="sibTrans" cxnId="{5F3FA0F2-215B-4EA4-A254-E72F0515E13E}">
      <dgm:prSet/>
      <dgm:spPr/>
      <dgm:t>
        <a:bodyPr/>
        <a:lstStyle/>
        <a:p>
          <a:endParaRPr lang="en-US"/>
        </a:p>
      </dgm:t>
    </dgm:pt>
    <dgm:pt modelId="{F1A06D45-C2F7-489B-B0E9-4896C3D7FD22}">
      <dgm:prSet phldrT="[Text]"/>
      <dgm:spPr/>
      <dgm:t>
        <a:bodyPr/>
        <a:lstStyle/>
        <a:p>
          <a:r>
            <a:rPr lang="en-US" dirty="0"/>
            <a:t>How does it lay on your shoulders and chest?</a:t>
          </a:r>
        </a:p>
      </dgm:t>
    </dgm:pt>
    <dgm:pt modelId="{2177ECE9-41E7-4E3E-9162-31BF2105709A}" type="parTrans" cxnId="{E80D65F6-76BF-4414-BEC5-C56A18794E00}">
      <dgm:prSet/>
      <dgm:spPr/>
      <dgm:t>
        <a:bodyPr/>
        <a:lstStyle/>
        <a:p>
          <a:endParaRPr lang="en-US"/>
        </a:p>
      </dgm:t>
    </dgm:pt>
    <dgm:pt modelId="{03538051-7578-4AD1-9645-3367DC7B2983}" type="sibTrans" cxnId="{E80D65F6-76BF-4414-BEC5-C56A18794E00}">
      <dgm:prSet/>
      <dgm:spPr/>
      <dgm:t>
        <a:bodyPr/>
        <a:lstStyle/>
        <a:p>
          <a:endParaRPr lang="en-US"/>
        </a:p>
      </dgm:t>
    </dgm:pt>
    <dgm:pt modelId="{1182BDE3-3328-4111-8C76-A05DC3BAB7FA}">
      <dgm:prSet phldrT="[Text]"/>
      <dgm:spPr/>
      <dgm:t>
        <a:bodyPr/>
        <a:lstStyle/>
        <a:p>
          <a:r>
            <a:rPr lang="en-US" dirty="0"/>
            <a:t>Does it feel breathable?</a:t>
          </a:r>
        </a:p>
      </dgm:t>
    </dgm:pt>
    <dgm:pt modelId="{1EC7DC9D-AA48-4835-B138-33509AC393F5}" type="parTrans" cxnId="{92C7A6CF-8584-48A7-84B7-D3DB055B7DD8}">
      <dgm:prSet/>
      <dgm:spPr/>
      <dgm:t>
        <a:bodyPr/>
        <a:lstStyle/>
        <a:p>
          <a:endParaRPr lang="en-US"/>
        </a:p>
      </dgm:t>
    </dgm:pt>
    <dgm:pt modelId="{61645F37-E373-4F6F-A14A-3FEB21736663}" type="sibTrans" cxnId="{92C7A6CF-8584-48A7-84B7-D3DB055B7DD8}">
      <dgm:prSet/>
      <dgm:spPr/>
      <dgm:t>
        <a:bodyPr/>
        <a:lstStyle/>
        <a:p>
          <a:endParaRPr lang="en-US"/>
        </a:p>
      </dgm:t>
    </dgm:pt>
    <dgm:pt modelId="{E960C514-C772-4C9B-A2BF-27A0047324DD}">
      <dgm:prSet phldrT="[Text]"/>
      <dgm:spPr/>
      <dgm:t>
        <a:bodyPr/>
        <a:lstStyle/>
        <a:p>
          <a:r>
            <a:rPr lang="en-US" dirty="0"/>
            <a:t>Will heat pass from inside to outside?</a:t>
          </a:r>
        </a:p>
      </dgm:t>
    </dgm:pt>
    <dgm:pt modelId="{82E1F9A1-5D93-4452-89CC-A372870D11D1}" type="parTrans" cxnId="{E684488A-8FCA-43F5-87BB-80922DFF182E}">
      <dgm:prSet/>
      <dgm:spPr/>
      <dgm:t>
        <a:bodyPr/>
        <a:lstStyle/>
        <a:p>
          <a:endParaRPr lang="en-US"/>
        </a:p>
      </dgm:t>
    </dgm:pt>
    <dgm:pt modelId="{6F7D0286-A5C6-4C68-AD85-7C40DBCA1F96}" type="sibTrans" cxnId="{E684488A-8FCA-43F5-87BB-80922DFF182E}">
      <dgm:prSet/>
      <dgm:spPr/>
      <dgm:t>
        <a:bodyPr/>
        <a:lstStyle/>
        <a:p>
          <a:endParaRPr lang="en-US"/>
        </a:p>
      </dgm:t>
    </dgm:pt>
    <dgm:pt modelId="{18D16DC2-49DC-48C6-B5C4-AB3E353302CC}">
      <dgm:prSet phldrT="[Text]"/>
      <dgm:spPr/>
      <dgm:t>
        <a:bodyPr/>
        <a:lstStyle/>
        <a:p>
          <a:r>
            <a:rPr lang="en-US" dirty="0"/>
            <a:t>Does air pass through it?</a:t>
          </a:r>
        </a:p>
      </dgm:t>
    </dgm:pt>
    <dgm:pt modelId="{8554475F-47D7-43F3-9194-B49945F4F192}" type="parTrans" cxnId="{714FAACD-887F-4364-9A7B-D0EDEF5DA8C9}">
      <dgm:prSet/>
      <dgm:spPr/>
      <dgm:t>
        <a:bodyPr/>
        <a:lstStyle/>
        <a:p>
          <a:endParaRPr lang="en-US"/>
        </a:p>
      </dgm:t>
    </dgm:pt>
    <dgm:pt modelId="{D8A48C89-78F0-45A7-9278-E556CD564B4C}" type="sibTrans" cxnId="{714FAACD-887F-4364-9A7B-D0EDEF5DA8C9}">
      <dgm:prSet/>
      <dgm:spPr/>
      <dgm:t>
        <a:bodyPr/>
        <a:lstStyle/>
        <a:p>
          <a:endParaRPr lang="en-US"/>
        </a:p>
      </dgm:t>
    </dgm:pt>
    <dgm:pt modelId="{B4E3BC74-7544-44D7-82FF-900B63DA3A4C}">
      <dgm:prSet phldrT="[Text]"/>
      <dgm:spPr/>
      <dgm:t>
        <a:bodyPr/>
        <a:lstStyle/>
        <a:p>
          <a:r>
            <a:rPr lang="en-US" dirty="0"/>
            <a:t>Wipe necks before they enter and then immediately after they exit.</a:t>
          </a:r>
        </a:p>
      </dgm:t>
    </dgm:pt>
    <dgm:pt modelId="{5875B8F0-9D84-4151-BA99-2419EFB6F5EE}" type="parTrans" cxnId="{8C386696-7B76-47F7-9405-0C68855E4E94}">
      <dgm:prSet/>
      <dgm:spPr/>
      <dgm:t>
        <a:bodyPr/>
        <a:lstStyle/>
        <a:p>
          <a:endParaRPr lang="en-US"/>
        </a:p>
      </dgm:t>
    </dgm:pt>
    <dgm:pt modelId="{EB51AF70-E46C-46A8-A704-7C6970FE177B}" type="sibTrans" cxnId="{8C386696-7B76-47F7-9405-0C68855E4E94}">
      <dgm:prSet/>
      <dgm:spPr/>
      <dgm:t>
        <a:bodyPr/>
        <a:lstStyle/>
        <a:p>
          <a:endParaRPr lang="en-US"/>
        </a:p>
      </dgm:t>
    </dgm:pt>
    <dgm:pt modelId="{2F59F76D-C9DF-46F4-A491-71364B1666BC}">
      <dgm:prSet phldrT="[Text]"/>
      <dgm:spPr/>
      <dgm:t>
        <a:bodyPr/>
        <a:lstStyle/>
        <a:p>
          <a:r>
            <a:rPr lang="en-US" dirty="0"/>
            <a:t>Evaluate thermal recognition, time to alarm, hearing and particle blocking</a:t>
          </a:r>
        </a:p>
      </dgm:t>
    </dgm:pt>
    <dgm:pt modelId="{BE2AE191-5F50-4100-BE6C-36F2E67C7AF0}" type="parTrans" cxnId="{3C3B8F9F-617E-4D39-B5EF-8E8A0817914F}">
      <dgm:prSet/>
      <dgm:spPr/>
      <dgm:t>
        <a:bodyPr/>
        <a:lstStyle/>
        <a:p>
          <a:endParaRPr lang="en-US"/>
        </a:p>
      </dgm:t>
    </dgm:pt>
    <dgm:pt modelId="{188093FA-86B4-4D6A-A9DC-E346FDC4EA44}" type="sibTrans" cxnId="{3C3B8F9F-617E-4D39-B5EF-8E8A0817914F}">
      <dgm:prSet/>
      <dgm:spPr/>
      <dgm:t>
        <a:bodyPr/>
        <a:lstStyle/>
        <a:p>
          <a:endParaRPr lang="en-US"/>
        </a:p>
      </dgm:t>
    </dgm:pt>
    <dgm:pt modelId="{E1DCE5A6-3F74-43AE-9DF8-270B0EF329C6}">
      <dgm:prSet phldrT="[Text]"/>
      <dgm:spPr/>
      <dgm:t>
        <a:bodyPr/>
        <a:lstStyle/>
        <a:p>
          <a:r>
            <a:rPr lang="en-US" dirty="0"/>
            <a:t>Field trial the hood</a:t>
          </a:r>
        </a:p>
      </dgm:t>
    </dgm:pt>
    <dgm:pt modelId="{8F5063FF-528D-49EA-8625-31C438981EEF}" type="parTrans" cxnId="{D4182FCF-2142-444D-84ED-7282A642CFFF}">
      <dgm:prSet/>
      <dgm:spPr/>
      <dgm:t>
        <a:bodyPr/>
        <a:lstStyle/>
        <a:p>
          <a:endParaRPr lang="en-US"/>
        </a:p>
      </dgm:t>
    </dgm:pt>
    <dgm:pt modelId="{6A4B87E5-0C24-4257-BE00-6EF6CAAB2E9C}" type="sibTrans" cxnId="{D4182FCF-2142-444D-84ED-7282A642CFFF}">
      <dgm:prSet/>
      <dgm:spPr/>
      <dgm:t>
        <a:bodyPr/>
        <a:lstStyle/>
        <a:p>
          <a:endParaRPr lang="en-US"/>
        </a:p>
      </dgm:t>
    </dgm:pt>
    <dgm:pt modelId="{795750F6-7946-4127-88DE-291C8D0C4616}">
      <dgm:prSet phldrT="[Text]"/>
      <dgm:spPr/>
      <dgm:t>
        <a:bodyPr/>
        <a:lstStyle/>
        <a:p>
          <a:r>
            <a:rPr lang="en-US" dirty="0"/>
            <a:t>Wear it, use it, stow it, store it, wash it</a:t>
          </a:r>
        </a:p>
      </dgm:t>
    </dgm:pt>
    <dgm:pt modelId="{B0D6CD8E-C607-4C9C-9E61-846CABC6C79E}" type="parTrans" cxnId="{3EA2D90D-517C-4E96-9160-CD3281606347}">
      <dgm:prSet/>
      <dgm:spPr/>
      <dgm:t>
        <a:bodyPr/>
        <a:lstStyle/>
        <a:p>
          <a:endParaRPr lang="en-US"/>
        </a:p>
      </dgm:t>
    </dgm:pt>
    <dgm:pt modelId="{3EB54B9C-3F79-4907-8C50-C0EAD93E5BF6}" type="sibTrans" cxnId="{3EA2D90D-517C-4E96-9160-CD3281606347}">
      <dgm:prSet/>
      <dgm:spPr/>
      <dgm:t>
        <a:bodyPr/>
        <a:lstStyle/>
        <a:p>
          <a:endParaRPr lang="en-US"/>
        </a:p>
      </dgm:t>
    </dgm:pt>
    <dgm:pt modelId="{FDA45BAE-3F5E-4BC3-82FE-1A417ABF1394}">
      <dgm:prSet phldrT="[Text]"/>
      <dgm:spPr/>
      <dgm:t>
        <a:bodyPr/>
        <a:lstStyle/>
        <a:p>
          <a:r>
            <a:rPr lang="en-US" dirty="0"/>
            <a:t>Expose to conditions normal for your use</a:t>
          </a:r>
        </a:p>
      </dgm:t>
    </dgm:pt>
    <dgm:pt modelId="{43CB7200-DDDC-4AB2-9173-F91D0CE49EA8}" type="parTrans" cxnId="{EB889AF4-A8B2-45E1-8C29-1BB090FC2EDB}">
      <dgm:prSet/>
      <dgm:spPr/>
      <dgm:t>
        <a:bodyPr/>
        <a:lstStyle/>
        <a:p>
          <a:endParaRPr lang="en-US"/>
        </a:p>
      </dgm:t>
    </dgm:pt>
    <dgm:pt modelId="{89B7F4FF-720A-4BAA-9978-E935DAF6329E}" type="sibTrans" cxnId="{EB889AF4-A8B2-45E1-8C29-1BB090FC2EDB}">
      <dgm:prSet/>
      <dgm:spPr/>
      <dgm:t>
        <a:bodyPr/>
        <a:lstStyle/>
        <a:p>
          <a:endParaRPr lang="en-US"/>
        </a:p>
      </dgm:t>
    </dgm:pt>
    <dgm:pt modelId="{2C4E3B53-B138-4BF2-9A94-6D429AADE053}" type="pres">
      <dgm:prSet presAssocID="{14BBC1EF-8514-48BA-86F6-C239652DB8FE}" presName="Name0" presStyleCnt="0">
        <dgm:presLayoutVars>
          <dgm:dir/>
          <dgm:resizeHandles val="exact"/>
        </dgm:presLayoutVars>
      </dgm:prSet>
      <dgm:spPr/>
    </dgm:pt>
    <dgm:pt modelId="{CF447B39-9CF0-4635-8248-FF242AB5D86B}" type="pres">
      <dgm:prSet presAssocID="{BA26DB3E-5ED3-41C8-B99C-A390F4EFFCBB}" presName="composite" presStyleCnt="0"/>
      <dgm:spPr/>
    </dgm:pt>
    <dgm:pt modelId="{8EB5A270-FE93-44EB-8629-2C8D149256F0}" type="pres">
      <dgm:prSet presAssocID="{BA26DB3E-5ED3-41C8-B99C-A390F4EFFCBB}" presName="rect1" presStyleLbl="trAlignAcc1" presStyleIdx="0" presStyleCnt="4">
        <dgm:presLayoutVars>
          <dgm:bulletEnabled val="1"/>
        </dgm:presLayoutVars>
      </dgm:prSet>
      <dgm:spPr/>
    </dgm:pt>
    <dgm:pt modelId="{24EA9091-C580-43C4-B669-A20F76677BAF}" type="pres">
      <dgm:prSet presAssocID="{BA26DB3E-5ED3-41C8-B99C-A390F4EFFCBB}" presName="rect2" presStyleLbl="fgImgPlace1" presStyleIdx="0" presStyleCnt="4" custScaleX="58187" custScaleY="36348"/>
      <dgm:spPr>
        <a:blipFill rotWithShape="1">
          <a:blip xmlns:r="http://schemas.openxmlformats.org/officeDocument/2006/relationships" r:embed="rId1">
            <a:duotone>
              <a:schemeClr val="accent1">
                <a:shade val="45000"/>
                <a:satMod val="135000"/>
              </a:schemeClr>
              <a:prstClr val="white"/>
            </a:duotone>
          </a:blip>
          <a:srcRect/>
          <a:stretch>
            <a:fillRect t="-3000" b="-3000"/>
          </a:stretch>
        </a:blipFill>
      </dgm:spPr>
    </dgm:pt>
    <dgm:pt modelId="{A1E47350-9158-4CE3-80B5-47B1D5922EEC}" type="pres">
      <dgm:prSet presAssocID="{BFB5F909-693D-447B-AFC1-CF200634510A}" presName="sibTrans" presStyleCnt="0"/>
      <dgm:spPr/>
    </dgm:pt>
    <dgm:pt modelId="{B6114943-0539-4BA8-A8E3-0EC52189D493}" type="pres">
      <dgm:prSet presAssocID="{BCD998F1-7456-41D2-893D-2EA02D74575C}" presName="composite" presStyleCnt="0"/>
      <dgm:spPr/>
    </dgm:pt>
    <dgm:pt modelId="{25D05137-1B36-44BA-9DFE-AE814B71BF55}" type="pres">
      <dgm:prSet presAssocID="{BCD998F1-7456-41D2-893D-2EA02D74575C}" presName="rect1" presStyleLbl="trAlignAcc1" presStyleIdx="1" presStyleCnt="4">
        <dgm:presLayoutVars>
          <dgm:bulletEnabled val="1"/>
        </dgm:presLayoutVars>
      </dgm:prSet>
      <dgm:spPr/>
    </dgm:pt>
    <dgm:pt modelId="{E69CD5FD-22EF-4E24-93B5-130FFA9F3FFD}" type="pres">
      <dgm:prSet presAssocID="{BCD998F1-7456-41D2-893D-2EA02D74575C}" presName="rect2" presStyleLbl="fgImgPlace1" presStyleIdx="1" presStyleCnt="4" custScaleX="58187" custScaleY="37929"/>
      <dgm:spPr>
        <a:blipFill>
          <a:blip xmlns:r="http://schemas.openxmlformats.org/officeDocument/2006/relationships" r:embed="rId2">
            <a:duotone>
              <a:schemeClr val="accent1">
                <a:shade val="45000"/>
                <a:satMod val="135000"/>
              </a:schemeClr>
              <a:prstClr val="white"/>
            </a:duotone>
          </a:blip>
          <a:stretch>
            <a:fillRect t="-4000" b="-4000"/>
          </a:stretch>
        </a:blipFill>
        <a:ln>
          <a:noFill/>
        </a:ln>
      </dgm:spPr>
    </dgm:pt>
    <dgm:pt modelId="{83DA39F3-0323-4572-B0CB-94BD1F70DE87}" type="pres">
      <dgm:prSet presAssocID="{6F18C1CE-7F96-4C7F-9461-E15A98531532}" presName="sibTrans" presStyleCnt="0"/>
      <dgm:spPr/>
    </dgm:pt>
    <dgm:pt modelId="{9D94E7AE-6F2E-4367-AC57-D2CEBE579A71}" type="pres">
      <dgm:prSet presAssocID="{008B0E95-DAFB-4E69-B687-6375573DF48B}" presName="composite" presStyleCnt="0"/>
      <dgm:spPr/>
    </dgm:pt>
    <dgm:pt modelId="{34EA5567-9A40-484D-A3BF-6F7586926595}" type="pres">
      <dgm:prSet presAssocID="{008B0E95-DAFB-4E69-B687-6375573DF48B}" presName="rect1" presStyleLbl="trAlignAcc1" presStyleIdx="2" presStyleCnt="4">
        <dgm:presLayoutVars>
          <dgm:bulletEnabled val="1"/>
        </dgm:presLayoutVars>
      </dgm:prSet>
      <dgm:spPr/>
    </dgm:pt>
    <dgm:pt modelId="{A7F7B405-7D64-44AB-8310-1A9CBA820E39}" type="pres">
      <dgm:prSet presAssocID="{008B0E95-DAFB-4E69-B687-6375573DF48B}" presName="rect2" presStyleLbl="fgImgPlace1" presStyleIdx="2" presStyleCnt="4" custScaleX="58187" custScaleY="36348"/>
      <dgm:spPr>
        <a:blipFill rotWithShape="1">
          <a:blip xmlns:r="http://schemas.openxmlformats.org/officeDocument/2006/relationships" r:embed="rId3">
            <a:duotone>
              <a:schemeClr val="accent1">
                <a:shade val="45000"/>
                <a:satMod val="135000"/>
              </a:schemeClr>
              <a:prstClr val="white"/>
            </a:duotone>
          </a:blip>
          <a:srcRect/>
          <a:stretch>
            <a:fillRect t="-6000" b="-6000"/>
          </a:stretch>
        </a:blipFill>
      </dgm:spPr>
    </dgm:pt>
    <dgm:pt modelId="{AD10AEBB-7BA6-45BD-949E-84CA34B04A4B}" type="pres">
      <dgm:prSet presAssocID="{8A24FDD7-4EAA-4D44-932E-C2CD79036AE6}" presName="sibTrans" presStyleCnt="0"/>
      <dgm:spPr/>
    </dgm:pt>
    <dgm:pt modelId="{0952603E-3820-4511-A8A1-1AF5E087E914}" type="pres">
      <dgm:prSet presAssocID="{E1DCE5A6-3F74-43AE-9DF8-270B0EF329C6}" presName="composite" presStyleCnt="0"/>
      <dgm:spPr/>
    </dgm:pt>
    <dgm:pt modelId="{0F257618-A5EF-4192-AA9F-C0997B32DEDD}" type="pres">
      <dgm:prSet presAssocID="{E1DCE5A6-3F74-43AE-9DF8-270B0EF329C6}" presName="rect1" presStyleLbl="trAlignAcc1" presStyleIdx="3" presStyleCnt="4">
        <dgm:presLayoutVars>
          <dgm:bulletEnabled val="1"/>
        </dgm:presLayoutVars>
      </dgm:prSet>
      <dgm:spPr/>
    </dgm:pt>
    <dgm:pt modelId="{F32FFA5D-C3BF-48ED-83E3-9A52127169EC}" type="pres">
      <dgm:prSet presAssocID="{E1DCE5A6-3F74-43AE-9DF8-270B0EF329C6}" presName="rect2" presStyleLbl="fgImgPlace1" presStyleIdx="3" presStyleCnt="4" custScaleX="57873" custScaleY="36348"/>
      <dgm:spPr>
        <a:blipFill rotWithShape="1">
          <a:blip xmlns:r="http://schemas.openxmlformats.org/officeDocument/2006/relationships" r:embed="rId4">
            <a:duotone>
              <a:schemeClr val="accent1">
                <a:shade val="45000"/>
                <a:satMod val="135000"/>
              </a:schemeClr>
              <a:prstClr val="white"/>
            </a:duotone>
          </a:blip>
          <a:srcRect/>
          <a:stretch>
            <a:fillRect/>
          </a:stretch>
        </a:blipFill>
        <a:ln>
          <a:noFill/>
        </a:ln>
      </dgm:spPr>
    </dgm:pt>
  </dgm:ptLst>
  <dgm:cxnLst>
    <dgm:cxn modelId="{3EA2D90D-517C-4E96-9160-CD3281606347}" srcId="{E1DCE5A6-3F74-43AE-9DF8-270B0EF329C6}" destId="{795750F6-7946-4127-88DE-291C8D0C4616}" srcOrd="0" destOrd="0" parTransId="{B0D6CD8E-C607-4C9C-9E61-846CABC6C79E}" sibTransId="{3EB54B9C-3F79-4907-8C50-C0EAD93E5BF6}"/>
    <dgm:cxn modelId="{B0D64D16-0817-44B6-AAD8-E73E18452B8C}" type="presOf" srcId="{2F59F76D-C9DF-46F4-A491-71364B1666BC}" destId="{34EA5567-9A40-484D-A3BF-6F7586926595}" srcOrd="0" destOrd="2" presId="urn:microsoft.com/office/officeart/2008/layout/PictureStrips"/>
    <dgm:cxn modelId="{F80DC527-E05F-43AF-8DE4-BBAA58D27830}" type="presOf" srcId="{F1A06D45-C2F7-489B-B0E9-4896C3D7FD22}" destId="{8EB5A270-FE93-44EB-8629-2C8D149256F0}" srcOrd="0" destOrd="2" presId="urn:microsoft.com/office/officeart/2008/layout/PictureStrips"/>
    <dgm:cxn modelId="{145D7A2D-3402-4088-964B-CECFB6952C33}" type="presOf" srcId="{20617D31-AF8F-4044-85CB-0B80C27CC071}" destId="{8EB5A270-FE93-44EB-8629-2C8D149256F0}" srcOrd="0" destOrd="1" presId="urn:microsoft.com/office/officeart/2008/layout/PictureStrips"/>
    <dgm:cxn modelId="{CF1CE52F-6473-4ED6-92F4-8838165C385B}" type="presOf" srcId="{B4E3BC74-7544-44D7-82FF-900B63DA3A4C}" destId="{34EA5567-9A40-484D-A3BF-6F7586926595}" srcOrd="0" destOrd="1" presId="urn:microsoft.com/office/officeart/2008/layout/PictureStrips"/>
    <dgm:cxn modelId="{F1161348-242F-4594-8960-B77E32D0A581}" srcId="{14BBC1EF-8514-48BA-86F6-C239652DB8FE}" destId="{BA26DB3E-5ED3-41C8-B99C-A390F4EFFCBB}" srcOrd="0" destOrd="0" parTransId="{5091D952-1C4F-4928-9320-0D3484858B74}" sibTransId="{BFB5F909-693D-447B-AFC1-CF200634510A}"/>
    <dgm:cxn modelId="{BA92A154-1796-4CD9-85B3-C4A60BE121C9}" type="presOf" srcId="{BA26DB3E-5ED3-41C8-B99C-A390F4EFFCBB}" destId="{8EB5A270-FE93-44EB-8629-2C8D149256F0}" srcOrd="0" destOrd="0" presId="urn:microsoft.com/office/officeart/2008/layout/PictureStrips"/>
    <dgm:cxn modelId="{A61C955C-D235-4450-BFF4-4219EB6AB41B}" type="presOf" srcId="{BCD998F1-7456-41D2-893D-2EA02D74575C}" destId="{25D05137-1B36-44BA-9DFE-AE814B71BF55}" srcOrd="0" destOrd="0" presId="urn:microsoft.com/office/officeart/2008/layout/PictureStrips"/>
    <dgm:cxn modelId="{4B90B664-5F0E-4B64-8347-CB0A2D8C9C27}" type="presOf" srcId="{E960C514-C772-4C9B-A2BF-27A0047324DD}" destId="{25D05137-1B36-44BA-9DFE-AE814B71BF55}" srcOrd="0" destOrd="2" presId="urn:microsoft.com/office/officeart/2008/layout/PictureStrips"/>
    <dgm:cxn modelId="{7ADDB573-60E5-45C2-9066-95A6ECC44487}" type="presOf" srcId="{008B0E95-DAFB-4E69-B687-6375573DF48B}" destId="{34EA5567-9A40-484D-A3BF-6F7586926595}" srcOrd="0" destOrd="0" presId="urn:microsoft.com/office/officeart/2008/layout/PictureStrips"/>
    <dgm:cxn modelId="{DA5B9680-8929-42C1-B0DC-18FCF0CCBA77}" type="presOf" srcId="{795750F6-7946-4127-88DE-291C8D0C4616}" destId="{0F257618-A5EF-4192-AA9F-C0997B32DEDD}" srcOrd="0" destOrd="1" presId="urn:microsoft.com/office/officeart/2008/layout/PictureStrips"/>
    <dgm:cxn modelId="{E684488A-8FCA-43F5-87BB-80922DFF182E}" srcId="{BCD998F1-7456-41D2-893D-2EA02D74575C}" destId="{E960C514-C772-4C9B-A2BF-27A0047324DD}" srcOrd="1" destOrd="0" parTransId="{82E1F9A1-5D93-4452-89CC-A372870D11D1}" sibTransId="{6F7D0286-A5C6-4C68-AD85-7C40DBCA1F96}"/>
    <dgm:cxn modelId="{1C9FF390-805C-409A-997D-E924505B83A1}" srcId="{14BBC1EF-8514-48BA-86F6-C239652DB8FE}" destId="{BCD998F1-7456-41D2-893D-2EA02D74575C}" srcOrd="1" destOrd="0" parTransId="{23915ABB-3096-4106-9ADF-5868368EDDA2}" sibTransId="{6F18C1CE-7F96-4C7F-9461-E15A98531532}"/>
    <dgm:cxn modelId="{8C386696-7B76-47F7-9405-0C68855E4E94}" srcId="{008B0E95-DAFB-4E69-B687-6375573DF48B}" destId="{B4E3BC74-7544-44D7-82FF-900B63DA3A4C}" srcOrd="0" destOrd="0" parTransId="{5875B8F0-9D84-4151-BA99-2419EFB6F5EE}" sibTransId="{EB51AF70-E46C-46A8-A704-7C6970FE177B}"/>
    <dgm:cxn modelId="{4CFED099-BF29-4413-99B3-3B12285FE713}" type="presOf" srcId="{14BBC1EF-8514-48BA-86F6-C239652DB8FE}" destId="{2C4E3B53-B138-4BF2-9A94-6D429AADE053}" srcOrd="0" destOrd="0" presId="urn:microsoft.com/office/officeart/2008/layout/PictureStrips"/>
    <dgm:cxn modelId="{3C3B8F9F-617E-4D39-B5EF-8E8A0817914F}" srcId="{008B0E95-DAFB-4E69-B687-6375573DF48B}" destId="{2F59F76D-C9DF-46F4-A491-71364B1666BC}" srcOrd="1" destOrd="0" parTransId="{BE2AE191-5F50-4100-BE6C-36F2E67C7AF0}" sibTransId="{188093FA-86B4-4D6A-A9DC-E346FDC4EA44}"/>
    <dgm:cxn modelId="{0EFE55B8-1FFE-4337-ABE1-03F5C510D062}" type="presOf" srcId="{FDA45BAE-3F5E-4BC3-82FE-1A417ABF1394}" destId="{0F257618-A5EF-4192-AA9F-C0997B32DEDD}" srcOrd="0" destOrd="2" presId="urn:microsoft.com/office/officeart/2008/layout/PictureStrips"/>
    <dgm:cxn modelId="{714FAACD-887F-4364-9A7B-D0EDEF5DA8C9}" srcId="{BCD998F1-7456-41D2-893D-2EA02D74575C}" destId="{18D16DC2-49DC-48C6-B5C4-AB3E353302CC}" srcOrd="2" destOrd="0" parTransId="{8554475F-47D7-43F3-9194-B49945F4F192}" sibTransId="{D8A48C89-78F0-45A7-9278-E556CD564B4C}"/>
    <dgm:cxn modelId="{D4182FCF-2142-444D-84ED-7282A642CFFF}" srcId="{14BBC1EF-8514-48BA-86F6-C239652DB8FE}" destId="{E1DCE5A6-3F74-43AE-9DF8-270B0EF329C6}" srcOrd="3" destOrd="0" parTransId="{8F5063FF-528D-49EA-8625-31C438981EEF}" sibTransId="{6A4B87E5-0C24-4257-BE00-6EF6CAAB2E9C}"/>
    <dgm:cxn modelId="{92C7A6CF-8584-48A7-84B7-D3DB055B7DD8}" srcId="{BCD998F1-7456-41D2-893D-2EA02D74575C}" destId="{1182BDE3-3328-4111-8C76-A05DC3BAB7FA}" srcOrd="0" destOrd="0" parTransId="{1EC7DC9D-AA48-4835-B138-33509AC393F5}" sibTransId="{61645F37-E373-4F6F-A14A-3FEB21736663}"/>
    <dgm:cxn modelId="{A41CBFE0-6397-4B4E-BC2D-D6E2AC90820C}" type="presOf" srcId="{1182BDE3-3328-4111-8C76-A05DC3BAB7FA}" destId="{25D05137-1B36-44BA-9DFE-AE814B71BF55}" srcOrd="0" destOrd="1" presId="urn:microsoft.com/office/officeart/2008/layout/PictureStrips"/>
    <dgm:cxn modelId="{86B313EE-69FA-4B4C-AD44-02FECC57FBFE}" type="presOf" srcId="{E1DCE5A6-3F74-43AE-9DF8-270B0EF329C6}" destId="{0F257618-A5EF-4192-AA9F-C0997B32DEDD}" srcOrd="0" destOrd="0" presId="urn:microsoft.com/office/officeart/2008/layout/PictureStrips"/>
    <dgm:cxn modelId="{A79594EF-1301-45A3-9C9D-000D5DA62A2E}" srcId="{14BBC1EF-8514-48BA-86F6-C239652DB8FE}" destId="{008B0E95-DAFB-4E69-B687-6375573DF48B}" srcOrd="2" destOrd="0" parTransId="{428BC132-2B60-4EDE-B2A3-2395534B89BC}" sibTransId="{8A24FDD7-4EAA-4D44-932E-C2CD79036AE6}"/>
    <dgm:cxn modelId="{5F3FA0F2-215B-4EA4-A254-E72F0515E13E}" srcId="{BA26DB3E-5ED3-41C8-B99C-A390F4EFFCBB}" destId="{20617D31-AF8F-4044-85CB-0B80C27CC071}" srcOrd="0" destOrd="0" parTransId="{345F559E-3987-4389-8DBE-652EF1B84DC8}" sibTransId="{B9F33432-789D-48AC-8EC3-808AE4DECA5F}"/>
    <dgm:cxn modelId="{EB889AF4-A8B2-45E1-8C29-1BB090FC2EDB}" srcId="{E1DCE5A6-3F74-43AE-9DF8-270B0EF329C6}" destId="{FDA45BAE-3F5E-4BC3-82FE-1A417ABF1394}" srcOrd="1" destOrd="0" parTransId="{43CB7200-DDDC-4AB2-9173-F91D0CE49EA8}" sibTransId="{89B7F4FF-720A-4BAA-9978-E935DAF6329E}"/>
    <dgm:cxn modelId="{E80D65F6-76BF-4414-BEC5-C56A18794E00}" srcId="{BA26DB3E-5ED3-41C8-B99C-A390F4EFFCBB}" destId="{F1A06D45-C2F7-489B-B0E9-4896C3D7FD22}" srcOrd="1" destOrd="0" parTransId="{2177ECE9-41E7-4E3E-9162-31BF2105709A}" sibTransId="{03538051-7578-4AD1-9645-3367DC7B2983}"/>
    <dgm:cxn modelId="{1B024FFF-9CAC-4DA2-A5BC-0496121FE614}" type="presOf" srcId="{18D16DC2-49DC-48C6-B5C4-AB3E353302CC}" destId="{25D05137-1B36-44BA-9DFE-AE814B71BF55}" srcOrd="0" destOrd="3" presId="urn:microsoft.com/office/officeart/2008/layout/PictureStrips"/>
    <dgm:cxn modelId="{101AC486-2EA6-4079-B3B9-5D8D2BECAE0B}" type="presParOf" srcId="{2C4E3B53-B138-4BF2-9A94-6D429AADE053}" destId="{CF447B39-9CF0-4635-8248-FF242AB5D86B}" srcOrd="0" destOrd="0" presId="urn:microsoft.com/office/officeart/2008/layout/PictureStrips"/>
    <dgm:cxn modelId="{BCB7984B-7AA4-4A77-B228-D8FB3B72F762}" type="presParOf" srcId="{CF447B39-9CF0-4635-8248-FF242AB5D86B}" destId="{8EB5A270-FE93-44EB-8629-2C8D149256F0}" srcOrd="0" destOrd="0" presId="urn:microsoft.com/office/officeart/2008/layout/PictureStrips"/>
    <dgm:cxn modelId="{F969A821-89E5-4E4A-AF21-45B020808805}" type="presParOf" srcId="{CF447B39-9CF0-4635-8248-FF242AB5D86B}" destId="{24EA9091-C580-43C4-B669-A20F76677BAF}" srcOrd="1" destOrd="0" presId="urn:microsoft.com/office/officeart/2008/layout/PictureStrips"/>
    <dgm:cxn modelId="{9D12B074-3698-45F2-BB69-C12E524445F9}" type="presParOf" srcId="{2C4E3B53-B138-4BF2-9A94-6D429AADE053}" destId="{A1E47350-9158-4CE3-80B5-47B1D5922EEC}" srcOrd="1" destOrd="0" presId="urn:microsoft.com/office/officeart/2008/layout/PictureStrips"/>
    <dgm:cxn modelId="{D0D4575C-035E-4962-BA64-B62009361D0A}" type="presParOf" srcId="{2C4E3B53-B138-4BF2-9A94-6D429AADE053}" destId="{B6114943-0539-4BA8-A8E3-0EC52189D493}" srcOrd="2" destOrd="0" presId="urn:microsoft.com/office/officeart/2008/layout/PictureStrips"/>
    <dgm:cxn modelId="{6142BB6B-0EC4-47C9-8FF0-72E31A9DF976}" type="presParOf" srcId="{B6114943-0539-4BA8-A8E3-0EC52189D493}" destId="{25D05137-1B36-44BA-9DFE-AE814B71BF55}" srcOrd="0" destOrd="0" presId="urn:microsoft.com/office/officeart/2008/layout/PictureStrips"/>
    <dgm:cxn modelId="{063B085E-6E03-41FA-8157-B677AE75ABC8}" type="presParOf" srcId="{B6114943-0539-4BA8-A8E3-0EC52189D493}" destId="{E69CD5FD-22EF-4E24-93B5-130FFA9F3FFD}" srcOrd="1" destOrd="0" presId="urn:microsoft.com/office/officeart/2008/layout/PictureStrips"/>
    <dgm:cxn modelId="{14CE047C-2B72-4C1B-A1EE-744FEE6AFC3E}" type="presParOf" srcId="{2C4E3B53-B138-4BF2-9A94-6D429AADE053}" destId="{83DA39F3-0323-4572-B0CB-94BD1F70DE87}" srcOrd="3" destOrd="0" presId="urn:microsoft.com/office/officeart/2008/layout/PictureStrips"/>
    <dgm:cxn modelId="{9DC82AA6-7F20-4666-A7F3-194054229810}" type="presParOf" srcId="{2C4E3B53-B138-4BF2-9A94-6D429AADE053}" destId="{9D94E7AE-6F2E-4367-AC57-D2CEBE579A71}" srcOrd="4" destOrd="0" presId="urn:microsoft.com/office/officeart/2008/layout/PictureStrips"/>
    <dgm:cxn modelId="{2E770983-A39E-40B1-9F16-F04E02EEAE63}" type="presParOf" srcId="{9D94E7AE-6F2E-4367-AC57-D2CEBE579A71}" destId="{34EA5567-9A40-484D-A3BF-6F7586926595}" srcOrd="0" destOrd="0" presId="urn:microsoft.com/office/officeart/2008/layout/PictureStrips"/>
    <dgm:cxn modelId="{7010D48A-7611-4252-9805-6A37D93C806C}" type="presParOf" srcId="{9D94E7AE-6F2E-4367-AC57-D2CEBE579A71}" destId="{A7F7B405-7D64-44AB-8310-1A9CBA820E39}" srcOrd="1" destOrd="0" presId="urn:microsoft.com/office/officeart/2008/layout/PictureStrips"/>
    <dgm:cxn modelId="{7603AD20-F61C-467A-8C9B-1666363478D7}" type="presParOf" srcId="{2C4E3B53-B138-4BF2-9A94-6D429AADE053}" destId="{AD10AEBB-7BA6-45BD-949E-84CA34B04A4B}" srcOrd="5" destOrd="0" presId="urn:microsoft.com/office/officeart/2008/layout/PictureStrips"/>
    <dgm:cxn modelId="{EA5CDAFD-32D7-4873-9955-50BC0722EE39}" type="presParOf" srcId="{2C4E3B53-B138-4BF2-9A94-6D429AADE053}" destId="{0952603E-3820-4511-A8A1-1AF5E087E914}" srcOrd="6" destOrd="0" presId="urn:microsoft.com/office/officeart/2008/layout/PictureStrips"/>
    <dgm:cxn modelId="{3A416C24-8218-4A58-99D6-AE39494EBE1F}" type="presParOf" srcId="{0952603E-3820-4511-A8A1-1AF5E087E914}" destId="{0F257618-A5EF-4192-AA9F-C0997B32DEDD}" srcOrd="0" destOrd="0" presId="urn:microsoft.com/office/officeart/2008/layout/PictureStrips"/>
    <dgm:cxn modelId="{880D5123-9C42-4C82-81F4-CF81CD71B381}" type="presParOf" srcId="{0952603E-3820-4511-A8A1-1AF5E087E914}" destId="{F32FFA5D-C3BF-48ED-83E3-9A52127169EC}"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22936A7-01E2-453D-88DA-EDEC9C29656A}"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EAAE8715-31E3-4EE7-BCDD-75F92CE0EE05}">
      <dgm:prSet/>
      <dgm:spPr/>
      <dgm:t>
        <a:bodyPr/>
        <a:lstStyle/>
        <a:p>
          <a:r>
            <a:rPr lang="en-US"/>
            <a:t>Letter of Interest </a:t>
          </a:r>
        </a:p>
      </dgm:t>
    </dgm:pt>
    <dgm:pt modelId="{7E2628F5-D90C-4BFC-9C63-EFB60955A398}" type="parTrans" cxnId="{CB82CD66-9898-45DC-B9B4-EA757FBA4EE7}">
      <dgm:prSet/>
      <dgm:spPr/>
      <dgm:t>
        <a:bodyPr/>
        <a:lstStyle/>
        <a:p>
          <a:endParaRPr lang="en-US"/>
        </a:p>
      </dgm:t>
    </dgm:pt>
    <dgm:pt modelId="{0EB639A4-ED32-491A-B0FA-AA86FA73D6B8}" type="sibTrans" cxnId="{CB82CD66-9898-45DC-B9B4-EA757FBA4EE7}">
      <dgm:prSet/>
      <dgm:spPr/>
      <dgm:t>
        <a:bodyPr/>
        <a:lstStyle/>
        <a:p>
          <a:endParaRPr lang="en-US"/>
        </a:p>
      </dgm:t>
    </dgm:pt>
    <dgm:pt modelId="{E027BB5C-997E-4838-B47F-837037FBFE2C}">
      <dgm:prSet/>
      <dgm:spPr/>
      <dgm:t>
        <a:bodyPr/>
        <a:lstStyle/>
        <a:p>
          <a:r>
            <a:rPr lang="en-US"/>
            <a:t>Request for Information (RFI)</a:t>
          </a:r>
        </a:p>
      </dgm:t>
    </dgm:pt>
    <dgm:pt modelId="{38EA6929-CA0B-4528-8415-124F5A5F84E3}" type="parTrans" cxnId="{D4EBFB97-F773-4D7C-86E0-FB3C73E3FEFD}">
      <dgm:prSet/>
      <dgm:spPr/>
      <dgm:t>
        <a:bodyPr/>
        <a:lstStyle/>
        <a:p>
          <a:endParaRPr lang="en-US"/>
        </a:p>
      </dgm:t>
    </dgm:pt>
    <dgm:pt modelId="{59ACDE23-D34F-4766-8FE2-3C8C9ACF3AB7}" type="sibTrans" cxnId="{D4EBFB97-F773-4D7C-86E0-FB3C73E3FEFD}">
      <dgm:prSet/>
      <dgm:spPr/>
      <dgm:t>
        <a:bodyPr/>
        <a:lstStyle/>
        <a:p>
          <a:endParaRPr lang="en-US"/>
        </a:p>
      </dgm:t>
    </dgm:pt>
    <dgm:pt modelId="{E37468CA-749D-43D9-8543-2D1356690312}">
      <dgm:prSet/>
      <dgm:spPr/>
      <dgm:t>
        <a:bodyPr/>
        <a:lstStyle/>
        <a:p>
          <a:r>
            <a:rPr lang="en-US"/>
            <a:t>Identify what (products) you are looking for</a:t>
          </a:r>
        </a:p>
      </dgm:t>
    </dgm:pt>
    <dgm:pt modelId="{8B53F5B6-D64E-4A00-8EA0-4F62B6FE8B73}" type="parTrans" cxnId="{2FEBD592-CF3E-4590-9C78-6FE7A97E6446}">
      <dgm:prSet/>
      <dgm:spPr/>
      <dgm:t>
        <a:bodyPr/>
        <a:lstStyle/>
        <a:p>
          <a:endParaRPr lang="en-US"/>
        </a:p>
      </dgm:t>
    </dgm:pt>
    <dgm:pt modelId="{89AA18CA-0CB8-4F22-BBCE-81EA008B2545}" type="sibTrans" cxnId="{2FEBD592-CF3E-4590-9C78-6FE7A97E6446}">
      <dgm:prSet/>
      <dgm:spPr/>
      <dgm:t>
        <a:bodyPr/>
        <a:lstStyle/>
        <a:p>
          <a:endParaRPr lang="en-US"/>
        </a:p>
      </dgm:t>
    </dgm:pt>
    <dgm:pt modelId="{73F28381-3577-4590-BD25-EF7B96E64AA6}">
      <dgm:prSet/>
      <dgm:spPr/>
      <dgm:t>
        <a:bodyPr/>
        <a:lstStyle/>
        <a:p>
          <a:r>
            <a:rPr lang="en-US"/>
            <a:t>Specify all pertinent requirements (TPP, THL, Composites, Color, Style, Made in USA, etc.)</a:t>
          </a:r>
        </a:p>
      </dgm:t>
    </dgm:pt>
    <dgm:pt modelId="{F14244F6-09F3-4942-854A-916A4B7E3242}" type="parTrans" cxnId="{4A97728F-99D1-4FAB-8A7C-7E943AB9C1D8}">
      <dgm:prSet/>
      <dgm:spPr/>
      <dgm:t>
        <a:bodyPr/>
        <a:lstStyle/>
        <a:p>
          <a:endParaRPr lang="en-US"/>
        </a:p>
      </dgm:t>
    </dgm:pt>
    <dgm:pt modelId="{44D5F2DD-FEBB-440B-862E-C61F234295F9}" type="sibTrans" cxnId="{4A97728F-99D1-4FAB-8A7C-7E943AB9C1D8}">
      <dgm:prSet/>
      <dgm:spPr/>
      <dgm:t>
        <a:bodyPr/>
        <a:lstStyle/>
        <a:p>
          <a:endParaRPr lang="en-US"/>
        </a:p>
      </dgm:t>
    </dgm:pt>
    <dgm:pt modelId="{9BBBA4CC-09A1-4B82-80C2-526647804D66}">
      <dgm:prSet/>
      <dgm:spPr/>
      <dgm:t>
        <a:bodyPr/>
        <a:lstStyle/>
        <a:p>
          <a:r>
            <a:rPr lang="en-US"/>
            <a:t>A description of the selection and purchasing process from start to finish</a:t>
          </a:r>
        </a:p>
      </dgm:t>
    </dgm:pt>
    <dgm:pt modelId="{973269AF-09F6-4439-8B3B-7F8BB239A80F}" type="parTrans" cxnId="{ADA0B7D9-2C4E-4118-8EDB-2E4EF3ED28F5}">
      <dgm:prSet/>
      <dgm:spPr/>
      <dgm:t>
        <a:bodyPr/>
        <a:lstStyle/>
        <a:p>
          <a:endParaRPr lang="en-US"/>
        </a:p>
      </dgm:t>
    </dgm:pt>
    <dgm:pt modelId="{3EC152FB-5AE2-4BFF-8A79-722436392041}" type="sibTrans" cxnId="{ADA0B7D9-2C4E-4118-8EDB-2E4EF3ED28F5}">
      <dgm:prSet/>
      <dgm:spPr/>
      <dgm:t>
        <a:bodyPr/>
        <a:lstStyle/>
        <a:p>
          <a:endParaRPr lang="en-US"/>
        </a:p>
      </dgm:t>
    </dgm:pt>
    <dgm:pt modelId="{329EAEFF-716C-2045-AC68-2211B58576DC}" type="pres">
      <dgm:prSet presAssocID="{522936A7-01E2-453D-88DA-EDEC9C29656A}" presName="linear" presStyleCnt="0">
        <dgm:presLayoutVars>
          <dgm:dir/>
          <dgm:animLvl val="lvl"/>
          <dgm:resizeHandles val="exact"/>
        </dgm:presLayoutVars>
      </dgm:prSet>
      <dgm:spPr/>
    </dgm:pt>
    <dgm:pt modelId="{9C50B8F4-6E7F-6B4A-8668-2C51DC2534EE}" type="pres">
      <dgm:prSet presAssocID="{EAAE8715-31E3-4EE7-BCDD-75F92CE0EE05}" presName="parentLin" presStyleCnt="0"/>
      <dgm:spPr/>
    </dgm:pt>
    <dgm:pt modelId="{15484A3B-2506-6B41-BA81-D2CD0C7CAF9E}" type="pres">
      <dgm:prSet presAssocID="{EAAE8715-31E3-4EE7-BCDD-75F92CE0EE05}" presName="parentLeftMargin" presStyleLbl="node1" presStyleIdx="0" presStyleCnt="2"/>
      <dgm:spPr/>
    </dgm:pt>
    <dgm:pt modelId="{C9708D2B-40A5-AF4D-81A7-BE0D19D3FB17}" type="pres">
      <dgm:prSet presAssocID="{EAAE8715-31E3-4EE7-BCDD-75F92CE0EE05}" presName="parentText" presStyleLbl="node1" presStyleIdx="0" presStyleCnt="2">
        <dgm:presLayoutVars>
          <dgm:chMax val="0"/>
          <dgm:bulletEnabled val="1"/>
        </dgm:presLayoutVars>
      </dgm:prSet>
      <dgm:spPr/>
    </dgm:pt>
    <dgm:pt modelId="{84FE2E5C-1D98-BE46-AFB6-A709E3C73027}" type="pres">
      <dgm:prSet presAssocID="{EAAE8715-31E3-4EE7-BCDD-75F92CE0EE05}" presName="negativeSpace" presStyleCnt="0"/>
      <dgm:spPr/>
    </dgm:pt>
    <dgm:pt modelId="{4A4AA2B7-E02A-7E4F-B002-9242DA85C76E}" type="pres">
      <dgm:prSet presAssocID="{EAAE8715-31E3-4EE7-BCDD-75F92CE0EE05}" presName="childText" presStyleLbl="conFgAcc1" presStyleIdx="0" presStyleCnt="2">
        <dgm:presLayoutVars>
          <dgm:bulletEnabled val="1"/>
        </dgm:presLayoutVars>
      </dgm:prSet>
      <dgm:spPr/>
    </dgm:pt>
    <dgm:pt modelId="{7E744C8F-4321-8B4C-979B-A711F6A0783E}" type="pres">
      <dgm:prSet presAssocID="{0EB639A4-ED32-491A-B0FA-AA86FA73D6B8}" presName="spaceBetweenRectangles" presStyleCnt="0"/>
      <dgm:spPr/>
    </dgm:pt>
    <dgm:pt modelId="{A0E453DD-437E-CC48-9E2C-D15E06E8EC55}" type="pres">
      <dgm:prSet presAssocID="{E027BB5C-997E-4838-B47F-837037FBFE2C}" presName="parentLin" presStyleCnt="0"/>
      <dgm:spPr/>
    </dgm:pt>
    <dgm:pt modelId="{D66B5EC4-1592-7847-BE19-D4E4BCE7A25E}" type="pres">
      <dgm:prSet presAssocID="{E027BB5C-997E-4838-B47F-837037FBFE2C}" presName="parentLeftMargin" presStyleLbl="node1" presStyleIdx="0" presStyleCnt="2"/>
      <dgm:spPr/>
    </dgm:pt>
    <dgm:pt modelId="{70D96D9E-7101-B341-90CF-8267137DB39A}" type="pres">
      <dgm:prSet presAssocID="{E027BB5C-997E-4838-B47F-837037FBFE2C}" presName="parentText" presStyleLbl="node1" presStyleIdx="1" presStyleCnt="2">
        <dgm:presLayoutVars>
          <dgm:chMax val="0"/>
          <dgm:bulletEnabled val="1"/>
        </dgm:presLayoutVars>
      </dgm:prSet>
      <dgm:spPr/>
    </dgm:pt>
    <dgm:pt modelId="{AC67F503-96B3-E748-A1F8-C489689C7905}" type="pres">
      <dgm:prSet presAssocID="{E027BB5C-997E-4838-B47F-837037FBFE2C}" presName="negativeSpace" presStyleCnt="0"/>
      <dgm:spPr/>
    </dgm:pt>
    <dgm:pt modelId="{14FD61BF-589A-FF46-9D14-5E90EB42BEEF}" type="pres">
      <dgm:prSet presAssocID="{E027BB5C-997E-4838-B47F-837037FBFE2C}" presName="childText" presStyleLbl="conFgAcc1" presStyleIdx="1" presStyleCnt="2">
        <dgm:presLayoutVars>
          <dgm:bulletEnabled val="1"/>
        </dgm:presLayoutVars>
      </dgm:prSet>
      <dgm:spPr/>
    </dgm:pt>
  </dgm:ptLst>
  <dgm:cxnLst>
    <dgm:cxn modelId="{A163F505-EF48-6D4D-B1D2-D19809A1B20A}" type="presOf" srcId="{EAAE8715-31E3-4EE7-BCDD-75F92CE0EE05}" destId="{15484A3B-2506-6B41-BA81-D2CD0C7CAF9E}" srcOrd="0" destOrd="0" presId="urn:microsoft.com/office/officeart/2005/8/layout/list1"/>
    <dgm:cxn modelId="{22F2F144-DED9-2346-945B-3E7E620BC507}" type="presOf" srcId="{73F28381-3577-4590-BD25-EF7B96E64AA6}" destId="{14FD61BF-589A-FF46-9D14-5E90EB42BEEF}" srcOrd="0" destOrd="1" presId="urn:microsoft.com/office/officeart/2005/8/layout/list1"/>
    <dgm:cxn modelId="{CB82CD66-9898-45DC-B9B4-EA757FBA4EE7}" srcId="{522936A7-01E2-453D-88DA-EDEC9C29656A}" destId="{EAAE8715-31E3-4EE7-BCDD-75F92CE0EE05}" srcOrd="0" destOrd="0" parTransId="{7E2628F5-D90C-4BFC-9C63-EFB60955A398}" sibTransId="{0EB639A4-ED32-491A-B0FA-AA86FA73D6B8}"/>
    <dgm:cxn modelId="{2D8BCF6F-7F80-B24E-8A8F-C7AE4B001EB2}" type="presOf" srcId="{9BBBA4CC-09A1-4B82-80C2-526647804D66}" destId="{14FD61BF-589A-FF46-9D14-5E90EB42BEEF}" srcOrd="0" destOrd="2" presId="urn:microsoft.com/office/officeart/2005/8/layout/list1"/>
    <dgm:cxn modelId="{2EE2337A-BE8D-8441-A8FC-B528F31E5384}" type="presOf" srcId="{EAAE8715-31E3-4EE7-BCDD-75F92CE0EE05}" destId="{C9708D2B-40A5-AF4D-81A7-BE0D19D3FB17}" srcOrd="1" destOrd="0" presId="urn:microsoft.com/office/officeart/2005/8/layout/list1"/>
    <dgm:cxn modelId="{4A97728F-99D1-4FAB-8A7C-7E943AB9C1D8}" srcId="{E027BB5C-997E-4838-B47F-837037FBFE2C}" destId="{73F28381-3577-4590-BD25-EF7B96E64AA6}" srcOrd="1" destOrd="0" parTransId="{F14244F6-09F3-4942-854A-916A4B7E3242}" sibTransId="{44D5F2DD-FEBB-440B-862E-C61F234295F9}"/>
    <dgm:cxn modelId="{2FEBD592-CF3E-4590-9C78-6FE7A97E6446}" srcId="{E027BB5C-997E-4838-B47F-837037FBFE2C}" destId="{E37468CA-749D-43D9-8543-2D1356690312}" srcOrd="0" destOrd="0" parTransId="{8B53F5B6-D64E-4A00-8EA0-4F62B6FE8B73}" sibTransId="{89AA18CA-0CB8-4F22-BBCE-81EA008B2545}"/>
    <dgm:cxn modelId="{D4EBFB97-F773-4D7C-86E0-FB3C73E3FEFD}" srcId="{522936A7-01E2-453D-88DA-EDEC9C29656A}" destId="{E027BB5C-997E-4838-B47F-837037FBFE2C}" srcOrd="1" destOrd="0" parTransId="{38EA6929-CA0B-4528-8415-124F5A5F84E3}" sibTransId="{59ACDE23-D34F-4766-8FE2-3C8C9ACF3AB7}"/>
    <dgm:cxn modelId="{D31550B8-8892-524D-BBB6-897672D81CF4}" type="presOf" srcId="{522936A7-01E2-453D-88DA-EDEC9C29656A}" destId="{329EAEFF-716C-2045-AC68-2211B58576DC}" srcOrd="0" destOrd="0" presId="urn:microsoft.com/office/officeart/2005/8/layout/list1"/>
    <dgm:cxn modelId="{BF41B9C4-2562-F148-8BA0-8B0C549F6891}" type="presOf" srcId="{E027BB5C-997E-4838-B47F-837037FBFE2C}" destId="{D66B5EC4-1592-7847-BE19-D4E4BCE7A25E}" srcOrd="0" destOrd="0" presId="urn:microsoft.com/office/officeart/2005/8/layout/list1"/>
    <dgm:cxn modelId="{4CCA29CA-C58D-A44D-A7E9-7D788D7C919B}" type="presOf" srcId="{E37468CA-749D-43D9-8543-2D1356690312}" destId="{14FD61BF-589A-FF46-9D14-5E90EB42BEEF}" srcOrd="0" destOrd="0" presId="urn:microsoft.com/office/officeart/2005/8/layout/list1"/>
    <dgm:cxn modelId="{ADA0B7D9-2C4E-4118-8EDB-2E4EF3ED28F5}" srcId="{E027BB5C-997E-4838-B47F-837037FBFE2C}" destId="{9BBBA4CC-09A1-4B82-80C2-526647804D66}" srcOrd="2" destOrd="0" parTransId="{973269AF-09F6-4439-8B3B-7F8BB239A80F}" sibTransId="{3EC152FB-5AE2-4BFF-8A79-722436392041}"/>
    <dgm:cxn modelId="{977088ED-7009-6041-9D74-AB31891A2BE1}" type="presOf" srcId="{E027BB5C-997E-4838-B47F-837037FBFE2C}" destId="{70D96D9E-7101-B341-90CF-8267137DB39A}" srcOrd="1" destOrd="0" presId="urn:microsoft.com/office/officeart/2005/8/layout/list1"/>
    <dgm:cxn modelId="{CEB4AFB3-6489-0248-A66F-DFDB47DEEEF8}" type="presParOf" srcId="{329EAEFF-716C-2045-AC68-2211B58576DC}" destId="{9C50B8F4-6E7F-6B4A-8668-2C51DC2534EE}" srcOrd="0" destOrd="0" presId="urn:microsoft.com/office/officeart/2005/8/layout/list1"/>
    <dgm:cxn modelId="{7BEC16F6-4645-7043-A8E7-9FBF0A1AE200}" type="presParOf" srcId="{9C50B8F4-6E7F-6B4A-8668-2C51DC2534EE}" destId="{15484A3B-2506-6B41-BA81-D2CD0C7CAF9E}" srcOrd="0" destOrd="0" presId="urn:microsoft.com/office/officeart/2005/8/layout/list1"/>
    <dgm:cxn modelId="{7688E146-587C-FC42-B52B-9A6156AFA63C}" type="presParOf" srcId="{9C50B8F4-6E7F-6B4A-8668-2C51DC2534EE}" destId="{C9708D2B-40A5-AF4D-81A7-BE0D19D3FB17}" srcOrd="1" destOrd="0" presId="urn:microsoft.com/office/officeart/2005/8/layout/list1"/>
    <dgm:cxn modelId="{EA0A82F5-0934-BE4C-BD0F-55F70E7BDF29}" type="presParOf" srcId="{329EAEFF-716C-2045-AC68-2211B58576DC}" destId="{84FE2E5C-1D98-BE46-AFB6-A709E3C73027}" srcOrd="1" destOrd="0" presId="urn:microsoft.com/office/officeart/2005/8/layout/list1"/>
    <dgm:cxn modelId="{0067D071-5469-334B-A376-17D0EE6430DE}" type="presParOf" srcId="{329EAEFF-716C-2045-AC68-2211B58576DC}" destId="{4A4AA2B7-E02A-7E4F-B002-9242DA85C76E}" srcOrd="2" destOrd="0" presId="urn:microsoft.com/office/officeart/2005/8/layout/list1"/>
    <dgm:cxn modelId="{70C81A0E-491D-AD4E-BA44-8859D569E098}" type="presParOf" srcId="{329EAEFF-716C-2045-AC68-2211B58576DC}" destId="{7E744C8F-4321-8B4C-979B-A711F6A0783E}" srcOrd="3" destOrd="0" presId="urn:microsoft.com/office/officeart/2005/8/layout/list1"/>
    <dgm:cxn modelId="{A495D81E-3197-0C4A-84CD-D8619F3F3086}" type="presParOf" srcId="{329EAEFF-716C-2045-AC68-2211B58576DC}" destId="{A0E453DD-437E-CC48-9E2C-D15E06E8EC55}" srcOrd="4" destOrd="0" presId="urn:microsoft.com/office/officeart/2005/8/layout/list1"/>
    <dgm:cxn modelId="{9DAB34A3-E29C-FB4F-9284-E7F2F9FC2EB9}" type="presParOf" srcId="{A0E453DD-437E-CC48-9E2C-D15E06E8EC55}" destId="{D66B5EC4-1592-7847-BE19-D4E4BCE7A25E}" srcOrd="0" destOrd="0" presId="urn:microsoft.com/office/officeart/2005/8/layout/list1"/>
    <dgm:cxn modelId="{ABC7FAED-149A-1A4D-AA1B-9B63D66F1779}" type="presParOf" srcId="{A0E453DD-437E-CC48-9E2C-D15E06E8EC55}" destId="{70D96D9E-7101-B341-90CF-8267137DB39A}" srcOrd="1" destOrd="0" presId="urn:microsoft.com/office/officeart/2005/8/layout/list1"/>
    <dgm:cxn modelId="{B8DCE6B9-4969-9C49-BAD7-B1856DD43F1B}" type="presParOf" srcId="{329EAEFF-716C-2045-AC68-2211B58576DC}" destId="{AC67F503-96B3-E748-A1F8-C489689C7905}" srcOrd="5" destOrd="0" presId="urn:microsoft.com/office/officeart/2005/8/layout/list1"/>
    <dgm:cxn modelId="{1D56F7BE-2962-534A-B648-834185748512}" type="presParOf" srcId="{329EAEFF-716C-2045-AC68-2211B58576DC}" destId="{14FD61BF-589A-FF46-9D14-5E90EB42BEE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0FF5351-1BBF-47A3-BE6E-94E52A1910AB}" type="doc">
      <dgm:prSet loTypeId="urn:microsoft.com/office/officeart/2005/8/layout/hProcess4" loCatId="process" qsTypeId="urn:microsoft.com/office/officeart/2005/8/quickstyle/simple1" qsCatId="simple" csTypeId="urn:microsoft.com/office/officeart/2005/8/colors/accent6_1" csCatId="accent6" phldr="1"/>
      <dgm:spPr/>
      <dgm:t>
        <a:bodyPr/>
        <a:lstStyle/>
        <a:p>
          <a:endParaRPr lang="en-US"/>
        </a:p>
      </dgm:t>
    </dgm:pt>
    <dgm:pt modelId="{D15A7E57-EE06-4B6E-9982-05FFF52F73A6}">
      <dgm:prSet phldrT="[Text]"/>
      <dgm:spPr/>
      <dgm:t>
        <a:bodyPr/>
        <a:lstStyle/>
        <a:p>
          <a:r>
            <a:rPr lang="en-US" dirty="0"/>
            <a:t>All shifts at a station</a:t>
          </a:r>
        </a:p>
      </dgm:t>
    </dgm:pt>
    <dgm:pt modelId="{2B88C360-4F9F-43F6-B709-6EAE1E966A20}" type="parTrans" cxnId="{B7855B09-A95E-46F1-8228-DD6993076850}">
      <dgm:prSet/>
      <dgm:spPr/>
      <dgm:t>
        <a:bodyPr/>
        <a:lstStyle/>
        <a:p>
          <a:endParaRPr lang="en-US"/>
        </a:p>
      </dgm:t>
    </dgm:pt>
    <dgm:pt modelId="{604DB77D-F061-4CA2-BA66-374F2084375B}" type="sibTrans" cxnId="{B7855B09-A95E-46F1-8228-DD6993076850}">
      <dgm:prSet/>
      <dgm:spPr/>
      <dgm:t>
        <a:bodyPr/>
        <a:lstStyle/>
        <a:p>
          <a:endParaRPr lang="en-US"/>
        </a:p>
      </dgm:t>
    </dgm:pt>
    <dgm:pt modelId="{F37B25DE-170F-4A00-869C-22178F302CDD}">
      <dgm:prSet phldrT="[Text]"/>
      <dgm:spPr/>
      <dgm:t>
        <a:bodyPr/>
        <a:lstStyle/>
        <a:p>
          <a:r>
            <a:rPr lang="en-US" dirty="0"/>
            <a:t>Entire crews</a:t>
          </a:r>
        </a:p>
      </dgm:t>
    </dgm:pt>
    <dgm:pt modelId="{D322535B-3DFF-4017-BD87-732E2E89B907}" type="parTrans" cxnId="{F7ADE02E-E3AB-4CB1-83B7-D4DAFE0E54B4}">
      <dgm:prSet/>
      <dgm:spPr/>
      <dgm:t>
        <a:bodyPr/>
        <a:lstStyle/>
        <a:p>
          <a:endParaRPr lang="en-US"/>
        </a:p>
      </dgm:t>
    </dgm:pt>
    <dgm:pt modelId="{1AE580E7-675E-4C01-B4C3-7035B239AB92}" type="sibTrans" cxnId="{F7ADE02E-E3AB-4CB1-83B7-D4DAFE0E54B4}">
      <dgm:prSet/>
      <dgm:spPr/>
      <dgm:t>
        <a:bodyPr/>
        <a:lstStyle/>
        <a:p>
          <a:endParaRPr lang="en-US"/>
        </a:p>
      </dgm:t>
    </dgm:pt>
    <dgm:pt modelId="{B7B7FA67-719A-4905-AD5B-A14996EE941C}">
      <dgm:prSet phldrT="[Text]"/>
      <dgm:spPr/>
      <dgm:t>
        <a:bodyPr/>
        <a:lstStyle/>
        <a:p>
          <a:r>
            <a:rPr lang="en-US" dirty="0"/>
            <a:t>Able to compare between evaluators on different shifts</a:t>
          </a:r>
        </a:p>
      </dgm:t>
    </dgm:pt>
    <dgm:pt modelId="{F24387FC-D236-4B8A-9B43-200755A932E5}" type="parTrans" cxnId="{2734D194-4555-4E6B-B4AC-3C6D5AE92490}">
      <dgm:prSet/>
      <dgm:spPr/>
      <dgm:t>
        <a:bodyPr/>
        <a:lstStyle/>
        <a:p>
          <a:endParaRPr lang="en-US"/>
        </a:p>
      </dgm:t>
    </dgm:pt>
    <dgm:pt modelId="{674240AB-E0C5-4E34-8DEB-0CC114CFF29A}" type="sibTrans" cxnId="{2734D194-4555-4E6B-B4AC-3C6D5AE92490}">
      <dgm:prSet/>
      <dgm:spPr/>
      <dgm:t>
        <a:bodyPr/>
        <a:lstStyle/>
        <a:p>
          <a:endParaRPr lang="en-US"/>
        </a:p>
      </dgm:t>
    </dgm:pt>
    <dgm:pt modelId="{1B77BDD0-6CE0-4BF3-A702-D1276D592AE6}">
      <dgm:prSet phldrT="[Text]"/>
      <dgm:spPr/>
      <dgm:t>
        <a:bodyPr/>
        <a:lstStyle/>
        <a:p>
          <a:r>
            <a:rPr lang="en-US" dirty="0"/>
            <a:t>Single and double companies</a:t>
          </a:r>
        </a:p>
      </dgm:t>
    </dgm:pt>
    <dgm:pt modelId="{CD1BB9CB-D304-4B90-8EB1-C23EA2D0E8D0}" type="parTrans" cxnId="{B3F3BF20-1CA9-471B-94B7-0CABA906871C}">
      <dgm:prSet/>
      <dgm:spPr/>
      <dgm:t>
        <a:bodyPr/>
        <a:lstStyle/>
        <a:p>
          <a:endParaRPr lang="en-US"/>
        </a:p>
      </dgm:t>
    </dgm:pt>
    <dgm:pt modelId="{4992DC64-29F7-44CF-BA54-6AB0128FF0DA}" type="sibTrans" cxnId="{B3F3BF20-1CA9-471B-94B7-0CABA906871C}">
      <dgm:prSet/>
      <dgm:spPr/>
      <dgm:t>
        <a:bodyPr/>
        <a:lstStyle/>
        <a:p>
          <a:endParaRPr lang="en-US"/>
        </a:p>
      </dgm:t>
    </dgm:pt>
    <dgm:pt modelId="{48202340-0FA1-470A-BD8C-48AD8C5AEC31}">
      <dgm:prSet phldrT="[Text]"/>
      <dgm:spPr/>
      <dgm:t>
        <a:bodyPr/>
        <a:lstStyle/>
        <a:p>
          <a:r>
            <a:rPr lang="en-US" dirty="0"/>
            <a:t>Evaluate gear in different types of work environment</a:t>
          </a:r>
        </a:p>
      </dgm:t>
    </dgm:pt>
    <dgm:pt modelId="{BFE98C6B-5C65-4745-8F49-A30BC38F7BD4}" type="parTrans" cxnId="{18DEDB3E-30D6-433D-BD32-824B481B53D5}">
      <dgm:prSet/>
      <dgm:spPr/>
      <dgm:t>
        <a:bodyPr/>
        <a:lstStyle/>
        <a:p>
          <a:endParaRPr lang="en-US"/>
        </a:p>
      </dgm:t>
    </dgm:pt>
    <dgm:pt modelId="{879814F7-DE8D-4952-83BC-1196EF5274C6}" type="sibTrans" cxnId="{18DEDB3E-30D6-433D-BD32-824B481B53D5}">
      <dgm:prSet/>
      <dgm:spPr/>
      <dgm:t>
        <a:bodyPr/>
        <a:lstStyle/>
        <a:p>
          <a:endParaRPr lang="en-US"/>
        </a:p>
      </dgm:t>
    </dgm:pt>
    <dgm:pt modelId="{FBDA7A88-7386-4414-965A-C84459786537}">
      <dgm:prSet phldrT="[Text]"/>
      <dgm:spPr/>
      <dgm:t>
        <a:bodyPr/>
        <a:lstStyle/>
        <a:p>
          <a:r>
            <a:rPr lang="en-US" dirty="0"/>
            <a:t>Different geographic areas</a:t>
          </a:r>
        </a:p>
      </dgm:t>
    </dgm:pt>
    <dgm:pt modelId="{F6A614CA-7C90-46B0-A3BA-CFC8671498D6}" type="parTrans" cxnId="{C237F59A-6D58-481D-98D0-73AA3DAD1CD3}">
      <dgm:prSet/>
      <dgm:spPr/>
      <dgm:t>
        <a:bodyPr/>
        <a:lstStyle/>
        <a:p>
          <a:endParaRPr lang="en-US"/>
        </a:p>
      </dgm:t>
    </dgm:pt>
    <dgm:pt modelId="{A9668FCE-EB25-483F-BE9D-48457C1D3BF7}" type="sibTrans" cxnId="{C237F59A-6D58-481D-98D0-73AA3DAD1CD3}">
      <dgm:prSet/>
      <dgm:spPr/>
      <dgm:t>
        <a:bodyPr/>
        <a:lstStyle/>
        <a:p>
          <a:endParaRPr lang="en-US"/>
        </a:p>
      </dgm:t>
    </dgm:pt>
    <dgm:pt modelId="{B7A0C3C8-2FCA-4B3E-B2C7-B2D64BE39EEA}">
      <dgm:prSet phldrT="[Text]"/>
      <dgm:spPr/>
      <dgm:t>
        <a:bodyPr/>
        <a:lstStyle/>
        <a:p>
          <a:r>
            <a:rPr lang="en-US" dirty="0"/>
            <a:t>More exposure to test gear to non-evaluators</a:t>
          </a:r>
        </a:p>
      </dgm:t>
    </dgm:pt>
    <dgm:pt modelId="{CFC864E2-B6FC-44FA-80A2-4260BD78B3E7}" type="parTrans" cxnId="{DD935F04-D234-4248-8BD4-B34FFBD06965}">
      <dgm:prSet/>
      <dgm:spPr/>
      <dgm:t>
        <a:bodyPr/>
        <a:lstStyle/>
        <a:p>
          <a:endParaRPr lang="en-US"/>
        </a:p>
      </dgm:t>
    </dgm:pt>
    <dgm:pt modelId="{E91CB32B-6BFB-444F-8C4B-CD59C5B950A0}" type="sibTrans" cxnId="{DD935F04-D234-4248-8BD4-B34FFBD06965}">
      <dgm:prSet/>
      <dgm:spPr/>
      <dgm:t>
        <a:bodyPr/>
        <a:lstStyle/>
        <a:p>
          <a:endParaRPr lang="en-US"/>
        </a:p>
      </dgm:t>
    </dgm:pt>
    <dgm:pt modelId="{EF58A919-710B-47D1-B2BF-4E3C56959063}">
      <dgm:prSet phldrT="[Text]"/>
      <dgm:spPr/>
      <dgm:t>
        <a:bodyPr/>
        <a:lstStyle/>
        <a:p>
          <a:r>
            <a:rPr lang="en-US" dirty="0"/>
            <a:t>Reduce criticism of favoritism</a:t>
          </a:r>
        </a:p>
      </dgm:t>
    </dgm:pt>
    <dgm:pt modelId="{7C29AAF0-0C99-4827-B5B1-97B3D61EB396}" type="parTrans" cxnId="{C532272E-BE68-4725-849C-FAE958AAFBE9}">
      <dgm:prSet/>
      <dgm:spPr/>
      <dgm:t>
        <a:bodyPr/>
        <a:lstStyle/>
        <a:p>
          <a:endParaRPr lang="en-US"/>
        </a:p>
      </dgm:t>
    </dgm:pt>
    <dgm:pt modelId="{8125FF5D-70E8-42E2-9C3A-14D6154324EC}" type="sibTrans" cxnId="{C532272E-BE68-4725-849C-FAE958AAFBE9}">
      <dgm:prSet/>
      <dgm:spPr/>
      <dgm:t>
        <a:bodyPr/>
        <a:lstStyle/>
        <a:p>
          <a:endParaRPr lang="en-US"/>
        </a:p>
      </dgm:t>
    </dgm:pt>
    <dgm:pt modelId="{2F81338A-8784-40FD-A54E-427583B7A326}">
      <dgm:prSet phldrT="[Text]"/>
      <dgm:spPr/>
      <dgm:t>
        <a:bodyPr/>
        <a:lstStyle/>
        <a:p>
          <a:r>
            <a:rPr lang="en-US" dirty="0"/>
            <a:t>Allows for discussion</a:t>
          </a:r>
        </a:p>
      </dgm:t>
    </dgm:pt>
    <dgm:pt modelId="{D76D063E-2524-49AB-861A-F66612A83C95}" type="parTrans" cxnId="{643A1BA4-B620-4BBE-A983-948340C6C407}">
      <dgm:prSet/>
      <dgm:spPr/>
      <dgm:t>
        <a:bodyPr/>
        <a:lstStyle/>
        <a:p>
          <a:endParaRPr lang="en-US"/>
        </a:p>
      </dgm:t>
    </dgm:pt>
    <dgm:pt modelId="{AEDAEC42-9989-45B6-85C2-E8454F60AE8B}" type="sibTrans" cxnId="{643A1BA4-B620-4BBE-A983-948340C6C407}">
      <dgm:prSet/>
      <dgm:spPr/>
      <dgm:t>
        <a:bodyPr/>
        <a:lstStyle/>
        <a:p>
          <a:endParaRPr lang="en-US"/>
        </a:p>
      </dgm:t>
    </dgm:pt>
    <dgm:pt modelId="{4E3A28FA-F41A-4F50-B76C-95EAEF589E7E}" type="pres">
      <dgm:prSet presAssocID="{00FF5351-1BBF-47A3-BE6E-94E52A1910AB}" presName="Name0" presStyleCnt="0">
        <dgm:presLayoutVars>
          <dgm:dir/>
          <dgm:animLvl val="lvl"/>
          <dgm:resizeHandles val="exact"/>
        </dgm:presLayoutVars>
      </dgm:prSet>
      <dgm:spPr/>
    </dgm:pt>
    <dgm:pt modelId="{F90E9EBF-EF3A-49D0-AFA0-2192B58E94D4}" type="pres">
      <dgm:prSet presAssocID="{00FF5351-1BBF-47A3-BE6E-94E52A1910AB}" presName="tSp" presStyleCnt="0"/>
      <dgm:spPr/>
    </dgm:pt>
    <dgm:pt modelId="{D0398F75-FAAF-4CDF-9691-D91EDF6A4B2E}" type="pres">
      <dgm:prSet presAssocID="{00FF5351-1BBF-47A3-BE6E-94E52A1910AB}" presName="bSp" presStyleCnt="0"/>
      <dgm:spPr/>
    </dgm:pt>
    <dgm:pt modelId="{B4110F3A-DCFD-4A6B-96E7-94901A471401}" type="pres">
      <dgm:prSet presAssocID="{00FF5351-1BBF-47A3-BE6E-94E52A1910AB}" presName="process" presStyleCnt="0"/>
      <dgm:spPr/>
    </dgm:pt>
    <dgm:pt modelId="{71F034A0-32E2-4D98-ADB5-E2137E665D11}" type="pres">
      <dgm:prSet presAssocID="{D15A7E57-EE06-4B6E-9982-05FFF52F73A6}" presName="composite1" presStyleCnt="0"/>
      <dgm:spPr/>
    </dgm:pt>
    <dgm:pt modelId="{BB07098E-6BFD-40F9-8121-48589DFDF0AF}" type="pres">
      <dgm:prSet presAssocID="{D15A7E57-EE06-4B6E-9982-05FFF52F73A6}" presName="dummyNode1" presStyleLbl="node1" presStyleIdx="0" presStyleCnt="3"/>
      <dgm:spPr/>
    </dgm:pt>
    <dgm:pt modelId="{38161F1D-3834-4238-96FF-070885D8200B}" type="pres">
      <dgm:prSet presAssocID="{D15A7E57-EE06-4B6E-9982-05FFF52F73A6}" presName="childNode1" presStyleLbl="bgAcc1" presStyleIdx="0" presStyleCnt="3">
        <dgm:presLayoutVars>
          <dgm:bulletEnabled val="1"/>
        </dgm:presLayoutVars>
      </dgm:prSet>
      <dgm:spPr/>
    </dgm:pt>
    <dgm:pt modelId="{9C23779D-D674-42B9-B7B2-2AF88FBFF6E1}" type="pres">
      <dgm:prSet presAssocID="{D15A7E57-EE06-4B6E-9982-05FFF52F73A6}" presName="childNode1tx" presStyleLbl="bgAcc1" presStyleIdx="0" presStyleCnt="3">
        <dgm:presLayoutVars>
          <dgm:bulletEnabled val="1"/>
        </dgm:presLayoutVars>
      </dgm:prSet>
      <dgm:spPr/>
    </dgm:pt>
    <dgm:pt modelId="{8CBE732A-E73A-4172-80D3-D8E72CEAC389}" type="pres">
      <dgm:prSet presAssocID="{D15A7E57-EE06-4B6E-9982-05FFF52F73A6}" presName="parentNode1" presStyleLbl="node1" presStyleIdx="0" presStyleCnt="3">
        <dgm:presLayoutVars>
          <dgm:chMax val="1"/>
          <dgm:bulletEnabled val="1"/>
        </dgm:presLayoutVars>
      </dgm:prSet>
      <dgm:spPr/>
    </dgm:pt>
    <dgm:pt modelId="{A2C0CD60-1358-48C7-A9CB-1BDFDEA80CB3}" type="pres">
      <dgm:prSet presAssocID="{D15A7E57-EE06-4B6E-9982-05FFF52F73A6}" presName="connSite1" presStyleCnt="0"/>
      <dgm:spPr/>
    </dgm:pt>
    <dgm:pt modelId="{D6D23446-E21F-4A54-B79E-BF417F38B4B9}" type="pres">
      <dgm:prSet presAssocID="{604DB77D-F061-4CA2-BA66-374F2084375B}" presName="Name9" presStyleLbl="sibTrans2D1" presStyleIdx="0" presStyleCnt="2"/>
      <dgm:spPr/>
    </dgm:pt>
    <dgm:pt modelId="{AC8EA362-7A16-41B6-811A-89A82E543917}" type="pres">
      <dgm:prSet presAssocID="{1B77BDD0-6CE0-4BF3-A702-D1276D592AE6}" presName="composite2" presStyleCnt="0"/>
      <dgm:spPr/>
    </dgm:pt>
    <dgm:pt modelId="{C4AF7609-F3D5-4A27-BC83-38F1383ABEB9}" type="pres">
      <dgm:prSet presAssocID="{1B77BDD0-6CE0-4BF3-A702-D1276D592AE6}" presName="dummyNode2" presStyleLbl="node1" presStyleIdx="0" presStyleCnt="3"/>
      <dgm:spPr/>
    </dgm:pt>
    <dgm:pt modelId="{6AD110C1-EE71-4AF6-9A4C-67F13FF08DB7}" type="pres">
      <dgm:prSet presAssocID="{1B77BDD0-6CE0-4BF3-A702-D1276D592AE6}" presName="childNode2" presStyleLbl="bgAcc1" presStyleIdx="1" presStyleCnt="3">
        <dgm:presLayoutVars>
          <dgm:bulletEnabled val="1"/>
        </dgm:presLayoutVars>
      </dgm:prSet>
      <dgm:spPr/>
    </dgm:pt>
    <dgm:pt modelId="{E41F1F5D-1863-46B1-ACFE-E3511060AE90}" type="pres">
      <dgm:prSet presAssocID="{1B77BDD0-6CE0-4BF3-A702-D1276D592AE6}" presName="childNode2tx" presStyleLbl="bgAcc1" presStyleIdx="1" presStyleCnt="3">
        <dgm:presLayoutVars>
          <dgm:bulletEnabled val="1"/>
        </dgm:presLayoutVars>
      </dgm:prSet>
      <dgm:spPr/>
    </dgm:pt>
    <dgm:pt modelId="{3E656B5E-1A2C-4251-A26A-26EC6EE63987}" type="pres">
      <dgm:prSet presAssocID="{1B77BDD0-6CE0-4BF3-A702-D1276D592AE6}" presName="parentNode2" presStyleLbl="node1" presStyleIdx="1" presStyleCnt="3">
        <dgm:presLayoutVars>
          <dgm:chMax val="0"/>
          <dgm:bulletEnabled val="1"/>
        </dgm:presLayoutVars>
      </dgm:prSet>
      <dgm:spPr/>
    </dgm:pt>
    <dgm:pt modelId="{0DFDEDC8-00F9-4CB2-B37D-1CAE869EF784}" type="pres">
      <dgm:prSet presAssocID="{1B77BDD0-6CE0-4BF3-A702-D1276D592AE6}" presName="connSite2" presStyleCnt="0"/>
      <dgm:spPr/>
    </dgm:pt>
    <dgm:pt modelId="{ADD5C14C-4D81-4EB4-ADE4-739BF3A60A7E}" type="pres">
      <dgm:prSet presAssocID="{4992DC64-29F7-44CF-BA54-6AB0128FF0DA}" presName="Name18" presStyleLbl="sibTrans2D1" presStyleIdx="1" presStyleCnt="2"/>
      <dgm:spPr/>
    </dgm:pt>
    <dgm:pt modelId="{80F0F992-3EBF-46BA-B780-CB59803AA63B}" type="pres">
      <dgm:prSet presAssocID="{FBDA7A88-7386-4414-965A-C84459786537}" presName="composite1" presStyleCnt="0"/>
      <dgm:spPr/>
    </dgm:pt>
    <dgm:pt modelId="{05328F64-11D7-4D91-90F7-ED4599C4630C}" type="pres">
      <dgm:prSet presAssocID="{FBDA7A88-7386-4414-965A-C84459786537}" presName="dummyNode1" presStyleLbl="node1" presStyleIdx="1" presStyleCnt="3"/>
      <dgm:spPr/>
    </dgm:pt>
    <dgm:pt modelId="{87CD5032-9572-439F-AB3C-8317C92C1422}" type="pres">
      <dgm:prSet presAssocID="{FBDA7A88-7386-4414-965A-C84459786537}" presName="childNode1" presStyleLbl="bgAcc1" presStyleIdx="2" presStyleCnt="3">
        <dgm:presLayoutVars>
          <dgm:bulletEnabled val="1"/>
        </dgm:presLayoutVars>
      </dgm:prSet>
      <dgm:spPr/>
    </dgm:pt>
    <dgm:pt modelId="{648E11A8-A107-4047-BCB8-C2EE1E31C3BA}" type="pres">
      <dgm:prSet presAssocID="{FBDA7A88-7386-4414-965A-C84459786537}" presName="childNode1tx" presStyleLbl="bgAcc1" presStyleIdx="2" presStyleCnt="3">
        <dgm:presLayoutVars>
          <dgm:bulletEnabled val="1"/>
        </dgm:presLayoutVars>
      </dgm:prSet>
      <dgm:spPr/>
    </dgm:pt>
    <dgm:pt modelId="{9F515A68-E61D-41F8-849F-324E76AE2336}" type="pres">
      <dgm:prSet presAssocID="{FBDA7A88-7386-4414-965A-C84459786537}" presName="parentNode1" presStyleLbl="node1" presStyleIdx="2" presStyleCnt="3">
        <dgm:presLayoutVars>
          <dgm:chMax val="1"/>
          <dgm:bulletEnabled val="1"/>
        </dgm:presLayoutVars>
      </dgm:prSet>
      <dgm:spPr/>
    </dgm:pt>
    <dgm:pt modelId="{9C1C6B9E-64E6-4DA6-B82A-86508FE85C4F}" type="pres">
      <dgm:prSet presAssocID="{FBDA7A88-7386-4414-965A-C84459786537}" presName="connSite1" presStyleCnt="0"/>
      <dgm:spPr/>
    </dgm:pt>
  </dgm:ptLst>
  <dgm:cxnLst>
    <dgm:cxn modelId="{DD935F04-D234-4248-8BD4-B34FFBD06965}" srcId="{FBDA7A88-7386-4414-965A-C84459786537}" destId="{B7A0C3C8-2FCA-4B3E-B2C7-B2D64BE39EEA}" srcOrd="0" destOrd="0" parTransId="{CFC864E2-B6FC-44FA-80A2-4260BD78B3E7}" sibTransId="{E91CB32B-6BFB-444F-8C4B-CD59C5B950A0}"/>
    <dgm:cxn modelId="{6644EA07-163F-4D4F-BC69-83ACD83D1284}" type="presOf" srcId="{F37B25DE-170F-4A00-869C-22178F302CDD}" destId="{38161F1D-3834-4238-96FF-070885D8200B}" srcOrd="0" destOrd="0" presId="urn:microsoft.com/office/officeart/2005/8/layout/hProcess4"/>
    <dgm:cxn modelId="{B825F907-70FE-4F16-8343-A287053A5FA9}" type="presOf" srcId="{48202340-0FA1-470A-BD8C-48AD8C5AEC31}" destId="{6AD110C1-EE71-4AF6-9A4C-67F13FF08DB7}" srcOrd="0" destOrd="0" presId="urn:microsoft.com/office/officeart/2005/8/layout/hProcess4"/>
    <dgm:cxn modelId="{0D8D7A08-7D79-419E-9812-B2BB6475EB60}" type="presOf" srcId="{48202340-0FA1-470A-BD8C-48AD8C5AEC31}" destId="{E41F1F5D-1863-46B1-ACFE-E3511060AE90}" srcOrd="1" destOrd="0" presId="urn:microsoft.com/office/officeart/2005/8/layout/hProcess4"/>
    <dgm:cxn modelId="{B7855B09-A95E-46F1-8228-DD6993076850}" srcId="{00FF5351-1BBF-47A3-BE6E-94E52A1910AB}" destId="{D15A7E57-EE06-4B6E-9982-05FFF52F73A6}" srcOrd="0" destOrd="0" parTransId="{2B88C360-4F9F-43F6-B709-6EAE1E966A20}" sibTransId="{604DB77D-F061-4CA2-BA66-374F2084375B}"/>
    <dgm:cxn modelId="{B3F3BF20-1CA9-471B-94B7-0CABA906871C}" srcId="{00FF5351-1BBF-47A3-BE6E-94E52A1910AB}" destId="{1B77BDD0-6CE0-4BF3-A702-D1276D592AE6}" srcOrd="1" destOrd="0" parTransId="{CD1BB9CB-D304-4B90-8EB1-C23EA2D0E8D0}" sibTransId="{4992DC64-29F7-44CF-BA54-6AB0128FF0DA}"/>
    <dgm:cxn modelId="{C532272E-BE68-4725-849C-FAE958AAFBE9}" srcId="{FBDA7A88-7386-4414-965A-C84459786537}" destId="{EF58A919-710B-47D1-B2BF-4E3C56959063}" srcOrd="1" destOrd="0" parTransId="{7C29AAF0-0C99-4827-B5B1-97B3D61EB396}" sibTransId="{8125FF5D-70E8-42E2-9C3A-14D6154324EC}"/>
    <dgm:cxn modelId="{F7ADE02E-E3AB-4CB1-83B7-D4DAFE0E54B4}" srcId="{D15A7E57-EE06-4B6E-9982-05FFF52F73A6}" destId="{F37B25DE-170F-4A00-869C-22178F302CDD}" srcOrd="0" destOrd="0" parTransId="{D322535B-3DFF-4017-BD87-732E2E89B907}" sibTransId="{1AE580E7-675E-4C01-B4C3-7035B239AB92}"/>
    <dgm:cxn modelId="{0D39ED34-CAE9-43FC-B643-AFA523E2EE90}" type="presOf" srcId="{EF58A919-710B-47D1-B2BF-4E3C56959063}" destId="{648E11A8-A107-4047-BCB8-C2EE1E31C3BA}" srcOrd="1" destOrd="1" presId="urn:microsoft.com/office/officeart/2005/8/layout/hProcess4"/>
    <dgm:cxn modelId="{D9FFCD35-990D-4F44-80E5-07E6982B65E2}" type="presOf" srcId="{B7B7FA67-719A-4905-AD5B-A14996EE941C}" destId="{9C23779D-D674-42B9-B7B2-2AF88FBFF6E1}" srcOrd="1" destOrd="2" presId="urn:microsoft.com/office/officeart/2005/8/layout/hProcess4"/>
    <dgm:cxn modelId="{18DEDB3E-30D6-433D-BD32-824B481B53D5}" srcId="{1B77BDD0-6CE0-4BF3-A702-D1276D592AE6}" destId="{48202340-0FA1-470A-BD8C-48AD8C5AEC31}" srcOrd="0" destOrd="0" parTransId="{BFE98C6B-5C65-4745-8F49-A30BC38F7BD4}" sibTransId="{879814F7-DE8D-4952-83BC-1196EF5274C6}"/>
    <dgm:cxn modelId="{FB93A750-653E-4F8C-BC4B-E6091E0903F8}" type="presOf" srcId="{4992DC64-29F7-44CF-BA54-6AB0128FF0DA}" destId="{ADD5C14C-4D81-4EB4-ADE4-739BF3A60A7E}" srcOrd="0" destOrd="0" presId="urn:microsoft.com/office/officeart/2005/8/layout/hProcess4"/>
    <dgm:cxn modelId="{78EAA372-D1C4-43C0-A363-09ABBB07F5FE}" type="presOf" srcId="{D15A7E57-EE06-4B6E-9982-05FFF52F73A6}" destId="{8CBE732A-E73A-4172-80D3-D8E72CEAC389}" srcOrd="0" destOrd="0" presId="urn:microsoft.com/office/officeart/2005/8/layout/hProcess4"/>
    <dgm:cxn modelId="{1A833D86-D794-4CE6-9EDF-A16DDB315383}" type="presOf" srcId="{1B77BDD0-6CE0-4BF3-A702-D1276D592AE6}" destId="{3E656B5E-1A2C-4251-A26A-26EC6EE63987}" srcOrd="0" destOrd="0" presId="urn:microsoft.com/office/officeart/2005/8/layout/hProcess4"/>
    <dgm:cxn modelId="{B18F8F8E-47CE-4261-B3D2-A327B0B93114}" type="presOf" srcId="{B7A0C3C8-2FCA-4B3E-B2C7-B2D64BE39EEA}" destId="{648E11A8-A107-4047-BCB8-C2EE1E31C3BA}" srcOrd="1" destOrd="0" presId="urn:microsoft.com/office/officeart/2005/8/layout/hProcess4"/>
    <dgm:cxn modelId="{154D7693-1BA7-49B6-A0BD-9D23F21AA1A4}" type="presOf" srcId="{FBDA7A88-7386-4414-965A-C84459786537}" destId="{9F515A68-E61D-41F8-849F-324E76AE2336}" srcOrd="0" destOrd="0" presId="urn:microsoft.com/office/officeart/2005/8/layout/hProcess4"/>
    <dgm:cxn modelId="{2734D194-4555-4E6B-B4AC-3C6D5AE92490}" srcId="{D15A7E57-EE06-4B6E-9982-05FFF52F73A6}" destId="{B7B7FA67-719A-4905-AD5B-A14996EE941C}" srcOrd="2" destOrd="0" parTransId="{F24387FC-D236-4B8A-9B43-200755A932E5}" sibTransId="{674240AB-E0C5-4E34-8DEB-0CC114CFF29A}"/>
    <dgm:cxn modelId="{8FD2F395-1D8A-4B01-B4A9-A8A242603BA0}" type="presOf" srcId="{EF58A919-710B-47D1-B2BF-4E3C56959063}" destId="{87CD5032-9572-439F-AB3C-8317C92C1422}" srcOrd="0" destOrd="1" presId="urn:microsoft.com/office/officeart/2005/8/layout/hProcess4"/>
    <dgm:cxn modelId="{C237F59A-6D58-481D-98D0-73AA3DAD1CD3}" srcId="{00FF5351-1BBF-47A3-BE6E-94E52A1910AB}" destId="{FBDA7A88-7386-4414-965A-C84459786537}" srcOrd="2" destOrd="0" parTransId="{F6A614CA-7C90-46B0-A3BA-CFC8671498D6}" sibTransId="{A9668FCE-EB25-483F-BE9D-48457C1D3BF7}"/>
    <dgm:cxn modelId="{643A1BA4-B620-4BBE-A983-948340C6C407}" srcId="{D15A7E57-EE06-4B6E-9982-05FFF52F73A6}" destId="{2F81338A-8784-40FD-A54E-427583B7A326}" srcOrd="1" destOrd="0" parTransId="{D76D063E-2524-49AB-861A-F66612A83C95}" sibTransId="{AEDAEC42-9989-45B6-85C2-E8454F60AE8B}"/>
    <dgm:cxn modelId="{251A9CAF-BFEE-4BCF-BAE2-B5475740B219}" type="presOf" srcId="{F37B25DE-170F-4A00-869C-22178F302CDD}" destId="{9C23779D-D674-42B9-B7B2-2AF88FBFF6E1}" srcOrd="1" destOrd="0" presId="urn:microsoft.com/office/officeart/2005/8/layout/hProcess4"/>
    <dgm:cxn modelId="{47D368B7-EE28-4B45-A568-A4BD0A1BA7A6}" type="presOf" srcId="{B7B7FA67-719A-4905-AD5B-A14996EE941C}" destId="{38161F1D-3834-4238-96FF-070885D8200B}" srcOrd="0" destOrd="2" presId="urn:microsoft.com/office/officeart/2005/8/layout/hProcess4"/>
    <dgm:cxn modelId="{C971F0C3-691E-41B1-AA22-9ADD477ED80D}" type="presOf" srcId="{2F81338A-8784-40FD-A54E-427583B7A326}" destId="{38161F1D-3834-4238-96FF-070885D8200B}" srcOrd="0" destOrd="1" presId="urn:microsoft.com/office/officeart/2005/8/layout/hProcess4"/>
    <dgm:cxn modelId="{3F6A21DE-6BB0-4BE5-A5EB-848F82336EEC}" type="presOf" srcId="{B7A0C3C8-2FCA-4B3E-B2C7-B2D64BE39EEA}" destId="{87CD5032-9572-439F-AB3C-8317C92C1422}" srcOrd="0" destOrd="0" presId="urn:microsoft.com/office/officeart/2005/8/layout/hProcess4"/>
    <dgm:cxn modelId="{BAEDE7E2-22D2-4AB8-A74F-CD4A32003CA1}" type="presOf" srcId="{00FF5351-1BBF-47A3-BE6E-94E52A1910AB}" destId="{4E3A28FA-F41A-4F50-B76C-95EAEF589E7E}" srcOrd="0" destOrd="0" presId="urn:microsoft.com/office/officeart/2005/8/layout/hProcess4"/>
    <dgm:cxn modelId="{A4207CEB-1FA3-4822-8C65-70B16C15B464}" type="presOf" srcId="{2F81338A-8784-40FD-A54E-427583B7A326}" destId="{9C23779D-D674-42B9-B7B2-2AF88FBFF6E1}" srcOrd="1" destOrd="1" presId="urn:microsoft.com/office/officeart/2005/8/layout/hProcess4"/>
    <dgm:cxn modelId="{3C20FAFD-36E7-4366-8876-9F8BF3703582}" type="presOf" srcId="{604DB77D-F061-4CA2-BA66-374F2084375B}" destId="{D6D23446-E21F-4A54-B79E-BF417F38B4B9}" srcOrd="0" destOrd="0" presId="urn:microsoft.com/office/officeart/2005/8/layout/hProcess4"/>
    <dgm:cxn modelId="{4E21940D-C61C-4183-B6DC-1E616CCAD8B2}" type="presParOf" srcId="{4E3A28FA-F41A-4F50-B76C-95EAEF589E7E}" destId="{F90E9EBF-EF3A-49D0-AFA0-2192B58E94D4}" srcOrd="0" destOrd="0" presId="urn:microsoft.com/office/officeart/2005/8/layout/hProcess4"/>
    <dgm:cxn modelId="{2703987C-A86A-445A-A556-FE2BC1F16C0E}" type="presParOf" srcId="{4E3A28FA-F41A-4F50-B76C-95EAEF589E7E}" destId="{D0398F75-FAAF-4CDF-9691-D91EDF6A4B2E}" srcOrd="1" destOrd="0" presId="urn:microsoft.com/office/officeart/2005/8/layout/hProcess4"/>
    <dgm:cxn modelId="{EF02E759-3B22-481D-87D8-67A3CDE130E9}" type="presParOf" srcId="{4E3A28FA-F41A-4F50-B76C-95EAEF589E7E}" destId="{B4110F3A-DCFD-4A6B-96E7-94901A471401}" srcOrd="2" destOrd="0" presId="urn:microsoft.com/office/officeart/2005/8/layout/hProcess4"/>
    <dgm:cxn modelId="{A30B74D1-BEBC-4845-ACFE-5B1150C22B41}" type="presParOf" srcId="{B4110F3A-DCFD-4A6B-96E7-94901A471401}" destId="{71F034A0-32E2-4D98-ADB5-E2137E665D11}" srcOrd="0" destOrd="0" presId="urn:microsoft.com/office/officeart/2005/8/layout/hProcess4"/>
    <dgm:cxn modelId="{5BF4603C-DD8A-4E1F-A89D-E253837BA873}" type="presParOf" srcId="{71F034A0-32E2-4D98-ADB5-E2137E665D11}" destId="{BB07098E-6BFD-40F9-8121-48589DFDF0AF}" srcOrd="0" destOrd="0" presId="urn:microsoft.com/office/officeart/2005/8/layout/hProcess4"/>
    <dgm:cxn modelId="{1E43F686-ECE3-4E59-B2E7-2F66FB74AEC0}" type="presParOf" srcId="{71F034A0-32E2-4D98-ADB5-E2137E665D11}" destId="{38161F1D-3834-4238-96FF-070885D8200B}" srcOrd="1" destOrd="0" presId="urn:microsoft.com/office/officeart/2005/8/layout/hProcess4"/>
    <dgm:cxn modelId="{39D3928C-E35F-4B18-81AC-159B055680FA}" type="presParOf" srcId="{71F034A0-32E2-4D98-ADB5-E2137E665D11}" destId="{9C23779D-D674-42B9-B7B2-2AF88FBFF6E1}" srcOrd="2" destOrd="0" presId="urn:microsoft.com/office/officeart/2005/8/layout/hProcess4"/>
    <dgm:cxn modelId="{5E426847-7AE9-4621-B465-6AC41E870027}" type="presParOf" srcId="{71F034A0-32E2-4D98-ADB5-E2137E665D11}" destId="{8CBE732A-E73A-4172-80D3-D8E72CEAC389}" srcOrd="3" destOrd="0" presId="urn:microsoft.com/office/officeart/2005/8/layout/hProcess4"/>
    <dgm:cxn modelId="{F44F6A79-FA32-4A63-B019-E824F77A518F}" type="presParOf" srcId="{71F034A0-32E2-4D98-ADB5-E2137E665D11}" destId="{A2C0CD60-1358-48C7-A9CB-1BDFDEA80CB3}" srcOrd="4" destOrd="0" presId="urn:microsoft.com/office/officeart/2005/8/layout/hProcess4"/>
    <dgm:cxn modelId="{D640750E-6C55-4604-895D-3F5EBFDCBA97}" type="presParOf" srcId="{B4110F3A-DCFD-4A6B-96E7-94901A471401}" destId="{D6D23446-E21F-4A54-B79E-BF417F38B4B9}" srcOrd="1" destOrd="0" presId="urn:microsoft.com/office/officeart/2005/8/layout/hProcess4"/>
    <dgm:cxn modelId="{52333CAF-26C7-4153-8504-2E4A29955322}" type="presParOf" srcId="{B4110F3A-DCFD-4A6B-96E7-94901A471401}" destId="{AC8EA362-7A16-41B6-811A-89A82E543917}" srcOrd="2" destOrd="0" presId="urn:microsoft.com/office/officeart/2005/8/layout/hProcess4"/>
    <dgm:cxn modelId="{5307FFDF-8804-4527-99CF-0857AC35EA31}" type="presParOf" srcId="{AC8EA362-7A16-41B6-811A-89A82E543917}" destId="{C4AF7609-F3D5-4A27-BC83-38F1383ABEB9}" srcOrd="0" destOrd="0" presId="urn:microsoft.com/office/officeart/2005/8/layout/hProcess4"/>
    <dgm:cxn modelId="{689D7367-0F8E-4FCD-B86E-DF87F3A43358}" type="presParOf" srcId="{AC8EA362-7A16-41B6-811A-89A82E543917}" destId="{6AD110C1-EE71-4AF6-9A4C-67F13FF08DB7}" srcOrd="1" destOrd="0" presId="urn:microsoft.com/office/officeart/2005/8/layout/hProcess4"/>
    <dgm:cxn modelId="{CBA6A3D4-5E60-4C7C-A6E4-D8860E340BF2}" type="presParOf" srcId="{AC8EA362-7A16-41B6-811A-89A82E543917}" destId="{E41F1F5D-1863-46B1-ACFE-E3511060AE90}" srcOrd="2" destOrd="0" presId="urn:microsoft.com/office/officeart/2005/8/layout/hProcess4"/>
    <dgm:cxn modelId="{4DC40994-2A16-4976-BEFD-BA61559A872D}" type="presParOf" srcId="{AC8EA362-7A16-41B6-811A-89A82E543917}" destId="{3E656B5E-1A2C-4251-A26A-26EC6EE63987}" srcOrd="3" destOrd="0" presId="urn:microsoft.com/office/officeart/2005/8/layout/hProcess4"/>
    <dgm:cxn modelId="{7EC7BD43-E4C7-4BDA-B49B-649034956BB3}" type="presParOf" srcId="{AC8EA362-7A16-41B6-811A-89A82E543917}" destId="{0DFDEDC8-00F9-4CB2-B37D-1CAE869EF784}" srcOrd="4" destOrd="0" presId="urn:microsoft.com/office/officeart/2005/8/layout/hProcess4"/>
    <dgm:cxn modelId="{582882F6-B6F3-4434-9CCA-718E3AB60A2E}" type="presParOf" srcId="{B4110F3A-DCFD-4A6B-96E7-94901A471401}" destId="{ADD5C14C-4D81-4EB4-ADE4-739BF3A60A7E}" srcOrd="3" destOrd="0" presId="urn:microsoft.com/office/officeart/2005/8/layout/hProcess4"/>
    <dgm:cxn modelId="{F5999442-5670-4EDF-98C3-1E276BDEF693}" type="presParOf" srcId="{B4110F3A-DCFD-4A6B-96E7-94901A471401}" destId="{80F0F992-3EBF-46BA-B780-CB59803AA63B}" srcOrd="4" destOrd="0" presId="urn:microsoft.com/office/officeart/2005/8/layout/hProcess4"/>
    <dgm:cxn modelId="{21873F4A-84C0-4ADD-93F3-E2331B8D044D}" type="presParOf" srcId="{80F0F992-3EBF-46BA-B780-CB59803AA63B}" destId="{05328F64-11D7-4D91-90F7-ED4599C4630C}" srcOrd="0" destOrd="0" presId="urn:microsoft.com/office/officeart/2005/8/layout/hProcess4"/>
    <dgm:cxn modelId="{2E8DE87A-8B68-4F35-849C-E3DF631111AB}" type="presParOf" srcId="{80F0F992-3EBF-46BA-B780-CB59803AA63B}" destId="{87CD5032-9572-439F-AB3C-8317C92C1422}" srcOrd="1" destOrd="0" presId="urn:microsoft.com/office/officeart/2005/8/layout/hProcess4"/>
    <dgm:cxn modelId="{B8624F3A-0D94-4A3A-A3E9-62CC0F79D736}" type="presParOf" srcId="{80F0F992-3EBF-46BA-B780-CB59803AA63B}" destId="{648E11A8-A107-4047-BCB8-C2EE1E31C3BA}" srcOrd="2" destOrd="0" presId="urn:microsoft.com/office/officeart/2005/8/layout/hProcess4"/>
    <dgm:cxn modelId="{8BDD9EC7-34E7-42A4-9C36-2827834FACE3}" type="presParOf" srcId="{80F0F992-3EBF-46BA-B780-CB59803AA63B}" destId="{9F515A68-E61D-41F8-849F-324E76AE2336}" srcOrd="3" destOrd="0" presId="urn:microsoft.com/office/officeart/2005/8/layout/hProcess4"/>
    <dgm:cxn modelId="{838021FF-06BE-4413-B8A6-5FB642052CBA}" type="presParOf" srcId="{80F0F992-3EBF-46BA-B780-CB59803AA63B}" destId="{9C1C6B9E-64E6-4DA6-B82A-86508FE85C4F}"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C3BFE44-2487-4229-854C-635A57EE1C00}"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7AF81C97-24B4-4B9C-906C-9F9630968A79}">
      <dgm:prSet/>
      <dgm:spPr/>
      <dgm:t>
        <a:bodyPr/>
        <a:lstStyle/>
        <a:p>
          <a:pPr>
            <a:lnSpc>
              <a:spcPct val="100000"/>
            </a:lnSpc>
            <a:defRPr cap="all"/>
          </a:pPr>
          <a:r>
            <a:rPr lang="en-US"/>
            <a:t>Live fire is a must to evaluate materials, design, and manufacturing under “real world heat/conditions  </a:t>
          </a:r>
        </a:p>
      </dgm:t>
    </dgm:pt>
    <dgm:pt modelId="{CC9D568E-D757-4B0D-9C09-0053DB523675}" type="parTrans" cxnId="{9691D04B-9F34-472C-8F4D-E5C96D73AAF0}">
      <dgm:prSet/>
      <dgm:spPr/>
      <dgm:t>
        <a:bodyPr/>
        <a:lstStyle/>
        <a:p>
          <a:endParaRPr lang="en-US"/>
        </a:p>
      </dgm:t>
    </dgm:pt>
    <dgm:pt modelId="{987D5578-43FC-4655-9EC4-21D6D1263C19}" type="sibTrans" cxnId="{9691D04B-9F34-472C-8F4D-E5C96D73AAF0}">
      <dgm:prSet/>
      <dgm:spPr/>
      <dgm:t>
        <a:bodyPr/>
        <a:lstStyle/>
        <a:p>
          <a:endParaRPr lang="en-US"/>
        </a:p>
      </dgm:t>
    </dgm:pt>
    <dgm:pt modelId="{B99504F7-922E-4915-9C2E-FA0D202E3EDA}">
      <dgm:prSet/>
      <dgm:spPr/>
      <dgm:t>
        <a:bodyPr/>
        <a:lstStyle/>
        <a:p>
          <a:pPr>
            <a:lnSpc>
              <a:spcPct val="100000"/>
            </a:lnSpc>
            <a:defRPr cap="all"/>
          </a:pPr>
          <a:r>
            <a:rPr lang="en-US"/>
            <a:t>Field trials to evaluate normal day to day usage, storage, and conditions are a necessary reality. </a:t>
          </a:r>
        </a:p>
      </dgm:t>
    </dgm:pt>
    <dgm:pt modelId="{DE7AEE41-1A8A-4A59-9927-C02BD28070C9}" type="parTrans" cxnId="{2C2E3D0F-0AAE-4906-AD59-EA2DCF918756}">
      <dgm:prSet/>
      <dgm:spPr/>
      <dgm:t>
        <a:bodyPr/>
        <a:lstStyle/>
        <a:p>
          <a:endParaRPr lang="en-US"/>
        </a:p>
      </dgm:t>
    </dgm:pt>
    <dgm:pt modelId="{1CBA2FE2-D73C-4900-8642-9C52BE718F86}" type="sibTrans" cxnId="{2C2E3D0F-0AAE-4906-AD59-EA2DCF918756}">
      <dgm:prSet/>
      <dgm:spPr/>
      <dgm:t>
        <a:bodyPr/>
        <a:lstStyle/>
        <a:p>
          <a:endParaRPr lang="en-US"/>
        </a:p>
      </dgm:t>
    </dgm:pt>
    <dgm:pt modelId="{E23F2F72-595C-4AB9-90CD-8DA549EED121}">
      <dgm:prSet/>
      <dgm:spPr/>
      <dgm:t>
        <a:bodyPr/>
        <a:lstStyle/>
        <a:p>
          <a:pPr>
            <a:lnSpc>
              <a:spcPct val="100000"/>
            </a:lnSpc>
            <a:defRPr cap="all"/>
          </a:pPr>
          <a:r>
            <a:rPr lang="en-US"/>
            <a:t>Evaluate during your range of seasons/temperatures.</a:t>
          </a:r>
        </a:p>
      </dgm:t>
    </dgm:pt>
    <dgm:pt modelId="{DC09DD59-A443-4E0C-8020-D0FBEB52A15E}" type="parTrans" cxnId="{CBEBC1CA-079B-44AE-8794-9D5B0EBEB84B}">
      <dgm:prSet/>
      <dgm:spPr/>
      <dgm:t>
        <a:bodyPr/>
        <a:lstStyle/>
        <a:p>
          <a:endParaRPr lang="en-US"/>
        </a:p>
      </dgm:t>
    </dgm:pt>
    <dgm:pt modelId="{36E9CD19-D49C-45EF-B4F9-249A50D4BC30}" type="sibTrans" cxnId="{CBEBC1CA-079B-44AE-8794-9D5B0EBEB84B}">
      <dgm:prSet/>
      <dgm:spPr/>
      <dgm:t>
        <a:bodyPr/>
        <a:lstStyle/>
        <a:p>
          <a:endParaRPr lang="en-US"/>
        </a:p>
      </dgm:t>
    </dgm:pt>
    <dgm:pt modelId="{E03BF41C-E1EA-4D30-BD12-DE8013DB6783}">
      <dgm:prSet/>
      <dgm:spPr/>
      <dgm:t>
        <a:bodyPr/>
        <a:lstStyle/>
        <a:p>
          <a:pPr>
            <a:lnSpc>
              <a:spcPct val="100000"/>
            </a:lnSpc>
            <a:defRPr cap="all"/>
          </a:pPr>
          <a:r>
            <a:rPr lang="en-US"/>
            <a:t>Post fire ”decon”, extractor, advanced cleaning is a part of the gear/element’s journey.</a:t>
          </a:r>
        </a:p>
      </dgm:t>
    </dgm:pt>
    <dgm:pt modelId="{90670084-0019-438D-A6FD-F36F164323A6}" type="parTrans" cxnId="{EDED2A19-2D79-4E7C-89EB-7A9055BC9F75}">
      <dgm:prSet/>
      <dgm:spPr/>
      <dgm:t>
        <a:bodyPr/>
        <a:lstStyle/>
        <a:p>
          <a:endParaRPr lang="en-US"/>
        </a:p>
      </dgm:t>
    </dgm:pt>
    <dgm:pt modelId="{5A5BDBD4-3FE5-49F6-B46D-2F8B5895E0E7}" type="sibTrans" cxnId="{EDED2A19-2D79-4E7C-89EB-7A9055BC9F75}">
      <dgm:prSet/>
      <dgm:spPr/>
      <dgm:t>
        <a:bodyPr/>
        <a:lstStyle/>
        <a:p>
          <a:endParaRPr lang="en-US"/>
        </a:p>
      </dgm:t>
    </dgm:pt>
    <dgm:pt modelId="{68B4E61A-A5E8-423B-A4B9-B812FBBA8228}" type="pres">
      <dgm:prSet presAssocID="{1C3BFE44-2487-4229-854C-635A57EE1C00}" presName="root" presStyleCnt="0">
        <dgm:presLayoutVars>
          <dgm:dir/>
          <dgm:resizeHandles val="exact"/>
        </dgm:presLayoutVars>
      </dgm:prSet>
      <dgm:spPr/>
    </dgm:pt>
    <dgm:pt modelId="{4298F15E-5D17-457C-A995-EE6F14DFA697}" type="pres">
      <dgm:prSet presAssocID="{7AF81C97-24B4-4B9C-906C-9F9630968A79}" presName="compNode" presStyleCnt="0"/>
      <dgm:spPr/>
    </dgm:pt>
    <dgm:pt modelId="{BA1A27A6-E09C-430D-BB6F-DD9B57C6C48E}" type="pres">
      <dgm:prSet presAssocID="{7AF81C97-24B4-4B9C-906C-9F9630968A79}" presName="iconBgRect" presStyleLbl="bgShp" presStyleIdx="0" presStyleCnt="4"/>
      <dgm:spPr/>
    </dgm:pt>
    <dgm:pt modelId="{3B8EE5CD-5513-4ADA-9DD9-399F26646641}" type="pres">
      <dgm:prSet presAssocID="{7AF81C97-24B4-4B9C-906C-9F9630968A7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lammable"/>
        </a:ext>
      </dgm:extLst>
    </dgm:pt>
    <dgm:pt modelId="{46A74869-CA71-42D5-A318-296846F0A737}" type="pres">
      <dgm:prSet presAssocID="{7AF81C97-24B4-4B9C-906C-9F9630968A79}" presName="spaceRect" presStyleCnt="0"/>
      <dgm:spPr/>
    </dgm:pt>
    <dgm:pt modelId="{2561613B-3C87-4929-AE7D-7DF4815208C0}" type="pres">
      <dgm:prSet presAssocID="{7AF81C97-24B4-4B9C-906C-9F9630968A79}" presName="textRect" presStyleLbl="revTx" presStyleIdx="0" presStyleCnt="4">
        <dgm:presLayoutVars>
          <dgm:chMax val="1"/>
          <dgm:chPref val="1"/>
        </dgm:presLayoutVars>
      </dgm:prSet>
      <dgm:spPr/>
    </dgm:pt>
    <dgm:pt modelId="{649AC0CE-531B-481C-9519-4761CD9B6D9F}" type="pres">
      <dgm:prSet presAssocID="{987D5578-43FC-4655-9EC4-21D6D1263C19}" presName="sibTrans" presStyleCnt="0"/>
      <dgm:spPr/>
    </dgm:pt>
    <dgm:pt modelId="{C3EC6B4D-4F37-46B9-B874-20FE0FA14D31}" type="pres">
      <dgm:prSet presAssocID="{B99504F7-922E-4915-9C2E-FA0D202E3EDA}" presName="compNode" presStyleCnt="0"/>
      <dgm:spPr/>
    </dgm:pt>
    <dgm:pt modelId="{BCBAE6BA-FB29-48D0-8760-EB774E469AF1}" type="pres">
      <dgm:prSet presAssocID="{B99504F7-922E-4915-9C2E-FA0D202E3EDA}" presName="iconBgRect" presStyleLbl="bgShp" presStyleIdx="1" presStyleCnt="4"/>
      <dgm:spPr/>
    </dgm:pt>
    <dgm:pt modelId="{A2F93574-5126-465C-998A-A1E3EA8A1ECB}" type="pres">
      <dgm:prSet presAssocID="{B99504F7-922E-4915-9C2E-FA0D202E3ED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atabase"/>
        </a:ext>
      </dgm:extLst>
    </dgm:pt>
    <dgm:pt modelId="{459AF061-A601-4ECB-B121-E9D9A271CAD1}" type="pres">
      <dgm:prSet presAssocID="{B99504F7-922E-4915-9C2E-FA0D202E3EDA}" presName="spaceRect" presStyleCnt="0"/>
      <dgm:spPr/>
    </dgm:pt>
    <dgm:pt modelId="{EC0F4EB8-4939-4AA6-A5DD-4016A2C3D510}" type="pres">
      <dgm:prSet presAssocID="{B99504F7-922E-4915-9C2E-FA0D202E3EDA}" presName="textRect" presStyleLbl="revTx" presStyleIdx="1" presStyleCnt="4">
        <dgm:presLayoutVars>
          <dgm:chMax val="1"/>
          <dgm:chPref val="1"/>
        </dgm:presLayoutVars>
      </dgm:prSet>
      <dgm:spPr/>
    </dgm:pt>
    <dgm:pt modelId="{99961436-C167-4126-93B3-333C4A9341C9}" type="pres">
      <dgm:prSet presAssocID="{1CBA2FE2-D73C-4900-8642-9C52BE718F86}" presName="sibTrans" presStyleCnt="0"/>
      <dgm:spPr/>
    </dgm:pt>
    <dgm:pt modelId="{EFD32BDC-D04F-446C-8450-C78F0498735B}" type="pres">
      <dgm:prSet presAssocID="{E23F2F72-595C-4AB9-90CD-8DA549EED121}" presName="compNode" presStyleCnt="0"/>
      <dgm:spPr/>
    </dgm:pt>
    <dgm:pt modelId="{6723DF79-5F23-4330-BA81-FD55039AF415}" type="pres">
      <dgm:prSet presAssocID="{E23F2F72-595C-4AB9-90CD-8DA549EED121}" presName="iconBgRect" presStyleLbl="bgShp" presStyleIdx="2" presStyleCnt="4"/>
      <dgm:spPr/>
    </dgm:pt>
    <dgm:pt modelId="{E9FC898E-B367-4A42-938B-30A608161618}" type="pres">
      <dgm:prSet presAssocID="{E23F2F72-595C-4AB9-90CD-8DA549EED12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ow Temperature"/>
        </a:ext>
      </dgm:extLst>
    </dgm:pt>
    <dgm:pt modelId="{BE5CE8AF-84C9-447A-9165-31F1341E8E89}" type="pres">
      <dgm:prSet presAssocID="{E23F2F72-595C-4AB9-90CD-8DA549EED121}" presName="spaceRect" presStyleCnt="0"/>
      <dgm:spPr/>
    </dgm:pt>
    <dgm:pt modelId="{A40DD24E-B419-48E1-867B-660F72723A1F}" type="pres">
      <dgm:prSet presAssocID="{E23F2F72-595C-4AB9-90CD-8DA549EED121}" presName="textRect" presStyleLbl="revTx" presStyleIdx="2" presStyleCnt="4">
        <dgm:presLayoutVars>
          <dgm:chMax val="1"/>
          <dgm:chPref val="1"/>
        </dgm:presLayoutVars>
      </dgm:prSet>
      <dgm:spPr/>
    </dgm:pt>
    <dgm:pt modelId="{76BE69F6-7E98-4B95-916D-44EBFE0B6981}" type="pres">
      <dgm:prSet presAssocID="{36E9CD19-D49C-45EF-B4F9-249A50D4BC30}" presName="sibTrans" presStyleCnt="0"/>
      <dgm:spPr/>
    </dgm:pt>
    <dgm:pt modelId="{2E22D70D-C8EC-44B5-AE3F-AE234A966078}" type="pres">
      <dgm:prSet presAssocID="{E03BF41C-E1EA-4D30-BD12-DE8013DB6783}" presName="compNode" presStyleCnt="0"/>
      <dgm:spPr/>
    </dgm:pt>
    <dgm:pt modelId="{37358ABB-8ADE-453E-8C7A-E7DFB1B0ECA7}" type="pres">
      <dgm:prSet presAssocID="{E03BF41C-E1EA-4D30-BD12-DE8013DB6783}" presName="iconBgRect" presStyleLbl="bgShp" presStyleIdx="3" presStyleCnt="4"/>
      <dgm:spPr/>
    </dgm:pt>
    <dgm:pt modelId="{7EA5E832-6FA1-4DCC-9428-CF83CC84E867}" type="pres">
      <dgm:prSet presAssocID="{E03BF41C-E1EA-4D30-BD12-DE8013DB678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ire"/>
        </a:ext>
      </dgm:extLst>
    </dgm:pt>
    <dgm:pt modelId="{E813647A-9069-47D9-B918-33DA9DEE1EC7}" type="pres">
      <dgm:prSet presAssocID="{E03BF41C-E1EA-4D30-BD12-DE8013DB6783}" presName="spaceRect" presStyleCnt="0"/>
      <dgm:spPr/>
    </dgm:pt>
    <dgm:pt modelId="{1593DB5E-B95D-46FE-8079-E54A49CEE406}" type="pres">
      <dgm:prSet presAssocID="{E03BF41C-E1EA-4D30-BD12-DE8013DB6783}" presName="textRect" presStyleLbl="revTx" presStyleIdx="3" presStyleCnt="4">
        <dgm:presLayoutVars>
          <dgm:chMax val="1"/>
          <dgm:chPref val="1"/>
        </dgm:presLayoutVars>
      </dgm:prSet>
      <dgm:spPr/>
    </dgm:pt>
  </dgm:ptLst>
  <dgm:cxnLst>
    <dgm:cxn modelId="{2C2E3D0F-0AAE-4906-AD59-EA2DCF918756}" srcId="{1C3BFE44-2487-4229-854C-635A57EE1C00}" destId="{B99504F7-922E-4915-9C2E-FA0D202E3EDA}" srcOrd="1" destOrd="0" parTransId="{DE7AEE41-1A8A-4A59-9927-C02BD28070C9}" sibTransId="{1CBA2FE2-D73C-4900-8642-9C52BE718F86}"/>
    <dgm:cxn modelId="{EDED2A19-2D79-4E7C-89EB-7A9055BC9F75}" srcId="{1C3BFE44-2487-4229-854C-635A57EE1C00}" destId="{E03BF41C-E1EA-4D30-BD12-DE8013DB6783}" srcOrd="3" destOrd="0" parTransId="{90670084-0019-438D-A6FD-F36F164323A6}" sibTransId="{5A5BDBD4-3FE5-49F6-B46D-2F8B5895E0E7}"/>
    <dgm:cxn modelId="{C519E730-85E5-4F78-86C6-2A8C257281AB}" type="presOf" srcId="{7AF81C97-24B4-4B9C-906C-9F9630968A79}" destId="{2561613B-3C87-4929-AE7D-7DF4815208C0}" srcOrd="0" destOrd="0" presId="urn:microsoft.com/office/officeart/2018/5/layout/IconCircleLabelList"/>
    <dgm:cxn modelId="{9691D04B-9F34-472C-8F4D-E5C96D73AAF0}" srcId="{1C3BFE44-2487-4229-854C-635A57EE1C00}" destId="{7AF81C97-24B4-4B9C-906C-9F9630968A79}" srcOrd="0" destOrd="0" parTransId="{CC9D568E-D757-4B0D-9C09-0053DB523675}" sibTransId="{987D5578-43FC-4655-9EC4-21D6D1263C19}"/>
    <dgm:cxn modelId="{54436176-439D-4964-BA6B-697A2780EE41}" type="presOf" srcId="{1C3BFE44-2487-4229-854C-635A57EE1C00}" destId="{68B4E61A-A5E8-423B-A4B9-B812FBBA8228}" srcOrd="0" destOrd="0" presId="urn:microsoft.com/office/officeart/2018/5/layout/IconCircleLabelList"/>
    <dgm:cxn modelId="{C0224C9D-4F92-4366-9ABD-7159F5BDDE67}" type="presOf" srcId="{B99504F7-922E-4915-9C2E-FA0D202E3EDA}" destId="{EC0F4EB8-4939-4AA6-A5DD-4016A2C3D510}" srcOrd="0" destOrd="0" presId="urn:microsoft.com/office/officeart/2018/5/layout/IconCircleLabelList"/>
    <dgm:cxn modelId="{2229EDBE-2495-4C6A-BF59-318CDC4FB001}" type="presOf" srcId="{E03BF41C-E1EA-4D30-BD12-DE8013DB6783}" destId="{1593DB5E-B95D-46FE-8079-E54A49CEE406}" srcOrd="0" destOrd="0" presId="urn:microsoft.com/office/officeart/2018/5/layout/IconCircleLabelList"/>
    <dgm:cxn modelId="{CBEBC1CA-079B-44AE-8794-9D5B0EBEB84B}" srcId="{1C3BFE44-2487-4229-854C-635A57EE1C00}" destId="{E23F2F72-595C-4AB9-90CD-8DA549EED121}" srcOrd="2" destOrd="0" parTransId="{DC09DD59-A443-4E0C-8020-D0FBEB52A15E}" sibTransId="{36E9CD19-D49C-45EF-B4F9-249A50D4BC30}"/>
    <dgm:cxn modelId="{FFE11ADC-E9E0-4AA0-A737-455C3737E6F5}" type="presOf" srcId="{E23F2F72-595C-4AB9-90CD-8DA549EED121}" destId="{A40DD24E-B419-48E1-867B-660F72723A1F}" srcOrd="0" destOrd="0" presId="urn:microsoft.com/office/officeart/2018/5/layout/IconCircleLabelList"/>
    <dgm:cxn modelId="{72E09B90-E684-4C7F-B6D8-84C6B8BA78E3}" type="presParOf" srcId="{68B4E61A-A5E8-423B-A4B9-B812FBBA8228}" destId="{4298F15E-5D17-457C-A995-EE6F14DFA697}" srcOrd="0" destOrd="0" presId="urn:microsoft.com/office/officeart/2018/5/layout/IconCircleLabelList"/>
    <dgm:cxn modelId="{5FFA00C3-5743-46D2-A389-75CDEF8BBFC4}" type="presParOf" srcId="{4298F15E-5D17-457C-A995-EE6F14DFA697}" destId="{BA1A27A6-E09C-430D-BB6F-DD9B57C6C48E}" srcOrd="0" destOrd="0" presId="urn:microsoft.com/office/officeart/2018/5/layout/IconCircleLabelList"/>
    <dgm:cxn modelId="{CDEC25CC-5C72-494D-B058-1BD453C3AF32}" type="presParOf" srcId="{4298F15E-5D17-457C-A995-EE6F14DFA697}" destId="{3B8EE5CD-5513-4ADA-9DD9-399F26646641}" srcOrd="1" destOrd="0" presId="urn:microsoft.com/office/officeart/2018/5/layout/IconCircleLabelList"/>
    <dgm:cxn modelId="{C04D949B-6C71-4BBB-95CC-6EDF9C7A77AD}" type="presParOf" srcId="{4298F15E-5D17-457C-A995-EE6F14DFA697}" destId="{46A74869-CA71-42D5-A318-296846F0A737}" srcOrd="2" destOrd="0" presId="urn:microsoft.com/office/officeart/2018/5/layout/IconCircleLabelList"/>
    <dgm:cxn modelId="{66210830-B197-4756-8AA2-766F07FC2EF0}" type="presParOf" srcId="{4298F15E-5D17-457C-A995-EE6F14DFA697}" destId="{2561613B-3C87-4929-AE7D-7DF4815208C0}" srcOrd="3" destOrd="0" presId="urn:microsoft.com/office/officeart/2018/5/layout/IconCircleLabelList"/>
    <dgm:cxn modelId="{EE158724-EEEE-40A8-B8E5-362B31E51B5E}" type="presParOf" srcId="{68B4E61A-A5E8-423B-A4B9-B812FBBA8228}" destId="{649AC0CE-531B-481C-9519-4761CD9B6D9F}" srcOrd="1" destOrd="0" presId="urn:microsoft.com/office/officeart/2018/5/layout/IconCircleLabelList"/>
    <dgm:cxn modelId="{AD80B2F4-98BC-43B6-8544-B3747FEC3DF6}" type="presParOf" srcId="{68B4E61A-A5E8-423B-A4B9-B812FBBA8228}" destId="{C3EC6B4D-4F37-46B9-B874-20FE0FA14D31}" srcOrd="2" destOrd="0" presId="urn:microsoft.com/office/officeart/2018/5/layout/IconCircleLabelList"/>
    <dgm:cxn modelId="{38C6D8EE-D340-47B2-B366-3D7E9148B3F0}" type="presParOf" srcId="{C3EC6B4D-4F37-46B9-B874-20FE0FA14D31}" destId="{BCBAE6BA-FB29-48D0-8760-EB774E469AF1}" srcOrd="0" destOrd="0" presId="urn:microsoft.com/office/officeart/2018/5/layout/IconCircleLabelList"/>
    <dgm:cxn modelId="{9F56E156-C9EB-48CB-9F46-4F5280780129}" type="presParOf" srcId="{C3EC6B4D-4F37-46B9-B874-20FE0FA14D31}" destId="{A2F93574-5126-465C-998A-A1E3EA8A1ECB}" srcOrd="1" destOrd="0" presId="urn:microsoft.com/office/officeart/2018/5/layout/IconCircleLabelList"/>
    <dgm:cxn modelId="{4B6499A0-8D87-4858-948F-69970A6E036D}" type="presParOf" srcId="{C3EC6B4D-4F37-46B9-B874-20FE0FA14D31}" destId="{459AF061-A601-4ECB-B121-E9D9A271CAD1}" srcOrd="2" destOrd="0" presId="urn:microsoft.com/office/officeart/2018/5/layout/IconCircleLabelList"/>
    <dgm:cxn modelId="{40E602BD-3130-4012-A41E-46BFDA136490}" type="presParOf" srcId="{C3EC6B4D-4F37-46B9-B874-20FE0FA14D31}" destId="{EC0F4EB8-4939-4AA6-A5DD-4016A2C3D510}" srcOrd="3" destOrd="0" presId="urn:microsoft.com/office/officeart/2018/5/layout/IconCircleLabelList"/>
    <dgm:cxn modelId="{6F7497BB-191D-4B74-8A84-0FA244C3C845}" type="presParOf" srcId="{68B4E61A-A5E8-423B-A4B9-B812FBBA8228}" destId="{99961436-C167-4126-93B3-333C4A9341C9}" srcOrd="3" destOrd="0" presId="urn:microsoft.com/office/officeart/2018/5/layout/IconCircleLabelList"/>
    <dgm:cxn modelId="{AD282FEB-AE6A-4AB1-917D-494BD1BF5B13}" type="presParOf" srcId="{68B4E61A-A5E8-423B-A4B9-B812FBBA8228}" destId="{EFD32BDC-D04F-446C-8450-C78F0498735B}" srcOrd="4" destOrd="0" presId="urn:microsoft.com/office/officeart/2018/5/layout/IconCircleLabelList"/>
    <dgm:cxn modelId="{CCBE5F0B-A9CA-4010-AD39-B079572AE9F4}" type="presParOf" srcId="{EFD32BDC-D04F-446C-8450-C78F0498735B}" destId="{6723DF79-5F23-4330-BA81-FD55039AF415}" srcOrd="0" destOrd="0" presId="urn:microsoft.com/office/officeart/2018/5/layout/IconCircleLabelList"/>
    <dgm:cxn modelId="{16F04795-FAAE-4F3F-9426-A42240FBB6D0}" type="presParOf" srcId="{EFD32BDC-D04F-446C-8450-C78F0498735B}" destId="{E9FC898E-B367-4A42-938B-30A608161618}" srcOrd="1" destOrd="0" presId="urn:microsoft.com/office/officeart/2018/5/layout/IconCircleLabelList"/>
    <dgm:cxn modelId="{55DE47B7-9CA0-4892-BB94-35A4FA969014}" type="presParOf" srcId="{EFD32BDC-D04F-446C-8450-C78F0498735B}" destId="{BE5CE8AF-84C9-447A-9165-31F1341E8E89}" srcOrd="2" destOrd="0" presId="urn:microsoft.com/office/officeart/2018/5/layout/IconCircleLabelList"/>
    <dgm:cxn modelId="{B6F8FCBB-B549-4F6A-A3BC-E8959520C995}" type="presParOf" srcId="{EFD32BDC-D04F-446C-8450-C78F0498735B}" destId="{A40DD24E-B419-48E1-867B-660F72723A1F}" srcOrd="3" destOrd="0" presId="urn:microsoft.com/office/officeart/2018/5/layout/IconCircleLabelList"/>
    <dgm:cxn modelId="{275DA9B0-FB51-4978-99FA-A8DDA2274377}" type="presParOf" srcId="{68B4E61A-A5E8-423B-A4B9-B812FBBA8228}" destId="{76BE69F6-7E98-4B95-916D-44EBFE0B6981}" srcOrd="5" destOrd="0" presId="urn:microsoft.com/office/officeart/2018/5/layout/IconCircleLabelList"/>
    <dgm:cxn modelId="{92E29562-DB72-49D7-8AC5-236248A70A7E}" type="presParOf" srcId="{68B4E61A-A5E8-423B-A4B9-B812FBBA8228}" destId="{2E22D70D-C8EC-44B5-AE3F-AE234A966078}" srcOrd="6" destOrd="0" presId="urn:microsoft.com/office/officeart/2018/5/layout/IconCircleLabelList"/>
    <dgm:cxn modelId="{F3C9C6FF-318B-4A3D-9B2C-9F2F815ED6BF}" type="presParOf" srcId="{2E22D70D-C8EC-44B5-AE3F-AE234A966078}" destId="{37358ABB-8ADE-453E-8C7A-E7DFB1B0ECA7}" srcOrd="0" destOrd="0" presId="urn:microsoft.com/office/officeart/2018/5/layout/IconCircleLabelList"/>
    <dgm:cxn modelId="{A0B2CBB1-8334-4428-B036-820D9E0E860B}" type="presParOf" srcId="{2E22D70D-C8EC-44B5-AE3F-AE234A966078}" destId="{7EA5E832-6FA1-4DCC-9428-CF83CC84E867}" srcOrd="1" destOrd="0" presId="urn:microsoft.com/office/officeart/2018/5/layout/IconCircleLabelList"/>
    <dgm:cxn modelId="{524AB685-51AE-43B3-A5E9-EA6A8349F313}" type="presParOf" srcId="{2E22D70D-C8EC-44B5-AE3F-AE234A966078}" destId="{E813647A-9069-47D9-B918-33DA9DEE1EC7}" srcOrd="2" destOrd="0" presId="urn:microsoft.com/office/officeart/2018/5/layout/IconCircleLabelList"/>
    <dgm:cxn modelId="{651DA819-4FE6-4923-A1A6-7091FA2623C8}" type="presParOf" srcId="{2E22D70D-C8EC-44B5-AE3F-AE234A966078}" destId="{1593DB5E-B95D-46FE-8079-E54A49CEE406}"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88EC1-5AC8-4F2B-9F01-F333D2F2D167}">
      <dsp:nvSpPr>
        <dsp:cNvPr id="0" name=""/>
        <dsp:cNvSpPr/>
      </dsp:nvSpPr>
      <dsp:spPr>
        <a:xfrm>
          <a:off x="166182" y="14406"/>
          <a:ext cx="2426917" cy="1024831"/>
        </a:xfrm>
        <a:prstGeom prst="rect">
          <a:avLst/>
        </a:prstGeom>
        <a:solidFill>
          <a:schemeClr val="accent5">
            <a:shade val="5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Manufacturer</a:t>
          </a:r>
        </a:p>
        <a:p>
          <a:pPr marL="0" lvl="1" indent="0" algn="l" defTabSz="444500">
            <a:lnSpc>
              <a:spcPct val="90000"/>
            </a:lnSpc>
            <a:spcBef>
              <a:spcPct val="0"/>
            </a:spcBef>
            <a:spcAft>
              <a:spcPct val="15000"/>
            </a:spcAft>
            <a:buNone/>
          </a:pPr>
          <a:r>
            <a:rPr lang="en-US" sz="1000" kern="1200" dirty="0">
              <a:solidFill>
                <a:schemeClr val="tx1"/>
              </a:solidFill>
            </a:rPr>
            <a:t>Representative of a maker or marketer of a product, assembly, or system, or portion thereof, that is affected by the standard</a:t>
          </a:r>
        </a:p>
      </dsp:txBody>
      <dsp:txXfrm>
        <a:off x="166182" y="14406"/>
        <a:ext cx="2426917" cy="1024831"/>
      </dsp:txXfrm>
    </dsp:sp>
    <dsp:sp modelId="{060DC332-8A04-45A5-BA9A-D82286134D95}">
      <dsp:nvSpPr>
        <dsp:cNvPr id="0" name=""/>
        <dsp:cNvSpPr/>
      </dsp:nvSpPr>
      <dsp:spPr>
        <a:xfrm>
          <a:off x="2768211" y="1488"/>
          <a:ext cx="2483846" cy="1050666"/>
        </a:xfrm>
        <a:prstGeom prst="rect">
          <a:avLst/>
        </a:prstGeom>
        <a:solidFill>
          <a:schemeClr val="accent5">
            <a:shade val="50000"/>
            <a:hueOff val="45219"/>
            <a:satOff val="1990"/>
            <a:lumOff val="833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User</a:t>
          </a:r>
        </a:p>
        <a:p>
          <a:pPr marL="0" lvl="1" indent="0" algn="l" defTabSz="444500">
            <a:lnSpc>
              <a:spcPct val="90000"/>
            </a:lnSpc>
            <a:spcBef>
              <a:spcPct val="0"/>
            </a:spcBef>
            <a:spcAft>
              <a:spcPct val="15000"/>
            </a:spcAft>
            <a:buNone/>
          </a:pPr>
          <a:r>
            <a:rPr lang="en-US" sz="1000" kern="1200" dirty="0">
              <a:solidFill>
                <a:schemeClr val="tx1"/>
              </a:solidFill>
            </a:rPr>
            <a:t>Representative of an entity that is subject to the provisions of the standard or that voluntarily uses the standard</a:t>
          </a:r>
        </a:p>
      </dsp:txBody>
      <dsp:txXfrm>
        <a:off x="2768211" y="1488"/>
        <a:ext cx="2483846" cy="1050666"/>
      </dsp:txXfrm>
    </dsp:sp>
    <dsp:sp modelId="{D5DE00C2-75D2-4FE5-9034-11D71CA95E83}">
      <dsp:nvSpPr>
        <dsp:cNvPr id="0" name=""/>
        <dsp:cNvSpPr/>
      </dsp:nvSpPr>
      <dsp:spPr>
        <a:xfrm>
          <a:off x="5427169" y="1488"/>
          <a:ext cx="2483846" cy="1050666"/>
        </a:xfrm>
        <a:prstGeom prst="rect">
          <a:avLst/>
        </a:prstGeom>
        <a:solidFill>
          <a:schemeClr val="accent5">
            <a:shade val="50000"/>
            <a:hueOff val="90437"/>
            <a:satOff val="3980"/>
            <a:lumOff val="1666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Installer/Maintainer</a:t>
          </a:r>
        </a:p>
        <a:p>
          <a:pPr marL="0" lvl="1" indent="0" algn="l" defTabSz="444500">
            <a:lnSpc>
              <a:spcPct val="90000"/>
            </a:lnSpc>
            <a:spcBef>
              <a:spcPct val="0"/>
            </a:spcBef>
            <a:spcAft>
              <a:spcPct val="15000"/>
            </a:spcAft>
            <a:buNone/>
          </a:pPr>
          <a:r>
            <a:rPr lang="en-US" sz="1000" kern="1200" dirty="0">
              <a:solidFill>
                <a:schemeClr val="tx1"/>
              </a:solidFill>
            </a:rPr>
            <a:t>Representative of an entity that is in the business of installing or maintaining a product, assembly, or system affected by the standard</a:t>
          </a:r>
        </a:p>
      </dsp:txBody>
      <dsp:txXfrm>
        <a:off x="5427169" y="1488"/>
        <a:ext cx="2483846" cy="1050666"/>
      </dsp:txXfrm>
    </dsp:sp>
    <dsp:sp modelId="{FCAC60B4-95B4-4C2F-B33A-67E79CDAE07C}">
      <dsp:nvSpPr>
        <dsp:cNvPr id="0" name=""/>
        <dsp:cNvSpPr/>
      </dsp:nvSpPr>
      <dsp:spPr>
        <a:xfrm>
          <a:off x="137718" y="1227266"/>
          <a:ext cx="2483846" cy="1050666"/>
        </a:xfrm>
        <a:prstGeom prst="rect">
          <a:avLst/>
        </a:prstGeom>
        <a:solidFill>
          <a:schemeClr val="accent5">
            <a:shade val="50000"/>
            <a:hueOff val="135656"/>
            <a:satOff val="5969"/>
            <a:lumOff val="24993"/>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Labor</a:t>
          </a:r>
        </a:p>
        <a:p>
          <a:pPr marL="0" lvl="1" indent="0" algn="l" defTabSz="444500">
            <a:lnSpc>
              <a:spcPct val="90000"/>
            </a:lnSpc>
            <a:spcBef>
              <a:spcPct val="0"/>
            </a:spcBef>
            <a:spcAft>
              <a:spcPct val="15000"/>
            </a:spcAft>
            <a:buNone/>
          </a:pPr>
          <a:r>
            <a:rPr lang="en-US" sz="1000" kern="1200" dirty="0">
              <a:solidFill>
                <a:schemeClr val="tx1"/>
              </a:solidFill>
            </a:rPr>
            <a:t>A labor representative or employee concerned with the safety in the workplace</a:t>
          </a:r>
        </a:p>
      </dsp:txBody>
      <dsp:txXfrm>
        <a:off x="137718" y="1227266"/>
        <a:ext cx="2483846" cy="1050666"/>
      </dsp:txXfrm>
    </dsp:sp>
    <dsp:sp modelId="{8200ADB9-220C-468E-8291-A38667D5AEB7}">
      <dsp:nvSpPr>
        <dsp:cNvPr id="0" name=""/>
        <dsp:cNvSpPr/>
      </dsp:nvSpPr>
      <dsp:spPr>
        <a:xfrm>
          <a:off x="2796676" y="1227266"/>
          <a:ext cx="2483846" cy="1050666"/>
        </a:xfrm>
        <a:prstGeom prst="rect">
          <a:avLst/>
        </a:prstGeom>
        <a:solidFill>
          <a:schemeClr val="accent5">
            <a:shade val="50000"/>
            <a:hueOff val="180875"/>
            <a:satOff val="7959"/>
            <a:lumOff val="33324"/>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Applied Research/Testing Laboratory</a:t>
          </a:r>
        </a:p>
        <a:p>
          <a:pPr marL="0" lvl="1" indent="0" algn="l" defTabSz="444500">
            <a:lnSpc>
              <a:spcPct val="90000"/>
            </a:lnSpc>
            <a:spcBef>
              <a:spcPct val="0"/>
            </a:spcBef>
            <a:spcAft>
              <a:spcPct val="15000"/>
            </a:spcAft>
            <a:buNone/>
          </a:pPr>
          <a:r>
            <a:rPr lang="en-US" sz="1000" kern="1200" dirty="0">
              <a:solidFill>
                <a:schemeClr val="tx1"/>
              </a:solidFill>
            </a:rPr>
            <a:t>Representative of an independent testing laboratory or independent applied research organization that promulgates and/or enforces standards</a:t>
          </a:r>
        </a:p>
      </dsp:txBody>
      <dsp:txXfrm>
        <a:off x="2796676" y="1227266"/>
        <a:ext cx="2483846" cy="1050666"/>
      </dsp:txXfrm>
    </dsp:sp>
    <dsp:sp modelId="{1556D6F6-AC02-493F-86F7-46C6D1F94A45}">
      <dsp:nvSpPr>
        <dsp:cNvPr id="0" name=""/>
        <dsp:cNvSpPr/>
      </dsp:nvSpPr>
      <dsp:spPr>
        <a:xfrm>
          <a:off x="5455633" y="1227266"/>
          <a:ext cx="2483846" cy="1050666"/>
        </a:xfrm>
        <a:prstGeom prst="rect">
          <a:avLst/>
        </a:prstGeom>
        <a:solidFill>
          <a:schemeClr val="accent5">
            <a:shade val="50000"/>
            <a:hueOff val="180875"/>
            <a:satOff val="7959"/>
            <a:lumOff val="33324"/>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Enforcing Authority</a:t>
          </a:r>
        </a:p>
        <a:p>
          <a:pPr marL="0" lvl="1" indent="0" algn="l" defTabSz="444500">
            <a:lnSpc>
              <a:spcPct val="90000"/>
            </a:lnSpc>
            <a:spcBef>
              <a:spcPct val="0"/>
            </a:spcBef>
            <a:spcAft>
              <a:spcPct val="15000"/>
            </a:spcAft>
            <a:buNone/>
          </a:pPr>
          <a:r>
            <a:rPr lang="en-US" sz="1000" kern="1200" dirty="0">
              <a:solidFill>
                <a:schemeClr val="tx1"/>
              </a:solidFill>
            </a:rPr>
            <a:t>A representative of an agency or an organization that promulgates and/or enforces the standard</a:t>
          </a:r>
        </a:p>
      </dsp:txBody>
      <dsp:txXfrm>
        <a:off x="5455633" y="1227266"/>
        <a:ext cx="2483846" cy="1050666"/>
      </dsp:txXfrm>
    </dsp:sp>
    <dsp:sp modelId="{1F9B56CB-1627-44E1-9BFA-27F9E43CABAA}">
      <dsp:nvSpPr>
        <dsp:cNvPr id="0" name=""/>
        <dsp:cNvSpPr/>
      </dsp:nvSpPr>
      <dsp:spPr>
        <a:xfrm>
          <a:off x="137718" y="2453044"/>
          <a:ext cx="2483846" cy="1050666"/>
        </a:xfrm>
        <a:prstGeom prst="rect">
          <a:avLst/>
        </a:prstGeom>
        <a:solidFill>
          <a:schemeClr val="accent5">
            <a:shade val="50000"/>
            <a:hueOff val="135656"/>
            <a:satOff val="5969"/>
            <a:lumOff val="24993"/>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Insurance</a:t>
          </a:r>
        </a:p>
        <a:p>
          <a:pPr marL="0" lvl="1" indent="0" algn="l" defTabSz="444500">
            <a:lnSpc>
              <a:spcPct val="90000"/>
            </a:lnSpc>
            <a:spcBef>
              <a:spcPct val="0"/>
            </a:spcBef>
            <a:spcAft>
              <a:spcPct val="15000"/>
            </a:spcAft>
            <a:buNone/>
          </a:pPr>
          <a:r>
            <a:rPr lang="en-US" sz="1000" kern="1200" dirty="0">
              <a:solidFill>
                <a:schemeClr val="tx1"/>
              </a:solidFill>
            </a:rPr>
            <a:t>Representative of an insurance company, broker, agent, bureau, or inspection agency</a:t>
          </a:r>
        </a:p>
      </dsp:txBody>
      <dsp:txXfrm>
        <a:off x="137718" y="2453044"/>
        <a:ext cx="2483846" cy="1050666"/>
      </dsp:txXfrm>
    </dsp:sp>
    <dsp:sp modelId="{B73FB489-1C36-4757-A07C-D8401D9BDA75}">
      <dsp:nvSpPr>
        <dsp:cNvPr id="0" name=""/>
        <dsp:cNvSpPr/>
      </dsp:nvSpPr>
      <dsp:spPr>
        <a:xfrm>
          <a:off x="2796676" y="2453044"/>
          <a:ext cx="2483846" cy="1050666"/>
        </a:xfrm>
        <a:prstGeom prst="rect">
          <a:avLst/>
        </a:prstGeom>
        <a:solidFill>
          <a:schemeClr val="accent5">
            <a:shade val="50000"/>
            <a:hueOff val="90437"/>
            <a:satOff val="3980"/>
            <a:lumOff val="1666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Consumer</a:t>
          </a:r>
        </a:p>
        <a:p>
          <a:pPr marL="0" lvl="1" indent="-57150" algn="l" defTabSz="444500">
            <a:lnSpc>
              <a:spcPct val="90000"/>
            </a:lnSpc>
            <a:spcBef>
              <a:spcPct val="0"/>
            </a:spcBef>
            <a:spcAft>
              <a:spcPct val="15000"/>
            </a:spcAft>
            <a:buNone/>
          </a:pPr>
          <a:r>
            <a:rPr lang="en-US" sz="1000" kern="1200" dirty="0">
              <a:solidFill>
                <a:schemeClr val="tx1"/>
              </a:solidFill>
            </a:rPr>
            <a:t>A person who is or represents the ultimate purchaser of a product, system, or service affected by the standard, but who is not a user</a:t>
          </a:r>
        </a:p>
      </dsp:txBody>
      <dsp:txXfrm>
        <a:off x="2796676" y="2453044"/>
        <a:ext cx="2483846" cy="1050666"/>
      </dsp:txXfrm>
    </dsp:sp>
    <dsp:sp modelId="{87A21E76-04F3-4EAD-A1EB-D102FDD05872}">
      <dsp:nvSpPr>
        <dsp:cNvPr id="0" name=""/>
        <dsp:cNvSpPr/>
      </dsp:nvSpPr>
      <dsp:spPr>
        <a:xfrm>
          <a:off x="5455633" y="2453044"/>
          <a:ext cx="2483846" cy="1050666"/>
        </a:xfrm>
        <a:prstGeom prst="rect">
          <a:avLst/>
        </a:prstGeom>
        <a:solidFill>
          <a:schemeClr val="accent5">
            <a:shade val="50000"/>
            <a:hueOff val="45219"/>
            <a:satOff val="1990"/>
            <a:lumOff val="833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solidFill>
                <a:schemeClr val="tx1"/>
              </a:solidFill>
            </a:rPr>
            <a:t>Special Expert</a:t>
          </a:r>
        </a:p>
        <a:p>
          <a:pPr marL="0" lvl="1" indent="-57150" algn="l" defTabSz="444500">
            <a:lnSpc>
              <a:spcPct val="90000"/>
            </a:lnSpc>
            <a:spcBef>
              <a:spcPct val="0"/>
            </a:spcBef>
            <a:spcAft>
              <a:spcPct val="15000"/>
            </a:spcAft>
            <a:buNone/>
          </a:pPr>
          <a:r>
            <a:rPr lang="en-US" sz="1000" kern="1200" dirty="0">
              <a:solidFill>
                <a:schemeClr val="tx1"/>
              </a:solidFill>
            </a:rPr>
            <a:t>A person not representing any other category and who has special expertise in the scope of the standard</a:t>
          </a:r>
        </a:p>
      </dsp:txBody>
      <dsp:txXfrm>
        <a:off x="5455633" y="2453044"/>
        <a:ext cx="2483846" cy="105066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F5334-B4CD-48FD-8FDF-CE4C522E2F1B}">
      <dsp:nvSpPr>
        <dsp:cNvPr id="0" name=""/>
        <dsp:cNvSpPr/>
      </dsp:nvSpPr>
      <dsp:spPr>
        <a:xfrm>
          <a:off x="940900" y="2359930"/>
          <a:ext cx="2066019" cy="2066019"/>
        </a:xfrm>
        <a:prstGeom prst="rect">
          <a:avLst/>
        </a:prstGeom>
        <a:blipFill dpi="0" rotWithShape="1">
          <a:blip xmlns:r="http://schemas.openxmlformats.org/officeDocument/2006/relationships" r:embed="rId1"/>
          <a:srcRect/>
          <a:stretch>
            <a:fillRect l="-42800" t="-1503" r="800" b="1503"/>
          </a:stretch>
        </a:blip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4C3175-7F1D-4044-B697-1D9CABF4C154}">
      <dsp:nvSpPr>
        <dsp:cNvPr id="0" name=""/>
        <dsp:cNvSpPr/>
      </dsp:nvSpPr>
      <dsp:spPr>
        <a:xfrm rot="16200000">
          <a:off x="-298711" y="3186338"/>
          <a:ext cx="2066019" cy="413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b" anchorCtr="0">
          <a:noAutofit/>
        </a:bodyPr>
        <a:lstStyle/>
        <a:p>
          <a:pPr marL="0" lvl="0" indent="0" algn="l" defTabSz="1244600">
            <a:lnSpc>
              <a:spcPct val="90000"/>
            </a:lnSpc>
            <a:spcBef>
              <a:spcPct val="0"/>
            </a:spcBef>
            <a:spcAft>
              <a:spcPct val="35000"/>
            </a:spcAft>
            <a:buNone/>
          </a:pPr>
          <a:r>
            <a:rPr lang="en-US" sz="2800" kern="1200" dirty="0"/>
            <a:t>Tasks</a:t>
          </a:r>
        </a:p>
      </dsp:txBody>
      <dsp:txXfrm>
        <a:off x="-298711" y="3186338"/>
        <a:ext cx="2066019" cy="413203"/>
      </dsp:txXfrm>
    </dsp:sp>
    <dsp:sp modelId="{86FA3ADD-CE67-46ED-B3F1-DBF0C2E1DA83}">
      <dsp:nvSpPr>
        <dsp:cNvPr id="0" name=""/>
        <dsp:cNvSpPr/>
      </dsp:nvSpPr>
      <dsp:spPr>
        <a:xfrm>
          <a:off x="3420380" y="2359930"/>
          <a:ext cx="2066019" cy="2066019"/>
        </a:xfrm>
        <a:prstGeom prst="rect">
          <a:avLst/>
        </a:prstGeom>
        <a:blipFill rotWithShape="1">
          <a:blip xmlns:r="http://schemas.openxmlformats.org/officeDocument/2006/relationships" r:embed="rId2"/>
          <a:srcRect/>
          <a:stretch>
            <a:fillRect l="-1000" r="-1000"/>
          </a:stretch>
        </a:blip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A5B411-5AB8-49F3-A354-F411C61F03BD}">
      <dsp:nvSpPr>
        <dsp:cNvPr id="0" name=""/>
        <dsp:cNvSpPr/>
      </dsp:nvSpPr>
      <dsp:spPr>
        <a:xfrm rot="16200000">
          <a:off x="2180768" y="3186338"/>
          <a:ext cx="2066019" cy="413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b" anchorCtr="0">
          <a:noAutofit/>
        </a:bodyPr>
        <a:lstStyle/>
        <a:p>
          <a:pPr marL="0" lvl="0" indent="0" algn="l" defTabSz="1244600">
            <a:lnSpc>
              <a:spcPct val="90000"/>
            </a:lnSpc>
            <a:spcBef>
              <a:spcPct val="0"/>
            </a:spcBef>
            <a:spcAft>
              <a:spcPct val="35000"/>
            </a:spcAft>
            <a:buNone/>
          </a:pPr>
          <a:r>
            <a:rPr lang="en-US" sz="2800" kern="1200" dirty="0"/>
            <a:t>Gas</a:t>
          </a:r>
        </a:p>
      </dsp:txBody>
      <dsp:txXfrm>
        <a:off x="2180768" y="3186338"/>
        <a:ext cx="2066019" cy="413203"/>
      </dsp:txXfrm>
    </dsp:sp>
    <dsp:sp modelId="{E139349C-C4EB-47B4-A504-697C6AC85A99}">
      <dsp:nvSpPr>
        <dsp:cNvPr id="0" name=""/>
        <dsp:cNvSpPr/>
      </dsp:nvSpPr>
      <dsp:spPr>
        <a:xfrm>
          <a:off x="3420380" y="13758"/>
          <a:ext cx="2066019" cy="2066019"/>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4000" r="-4000"/>
          </a:stretch>
        </a:blip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0BCF6C-363B-4129-AE2F-E25F9B416864}">
      <dsp:nvSpPr>
        <dsp:cNvPr id="0" name=""/>
        <dsp:cNvSpPr/>
      </dsp:nvSpPr>
      <dsp:spPr>
        <a:xfrm rot="16200000">
          <a:off x="2180768" y="840166"/>
          <a:ext cx="2066019" cy="4132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b" anchorCtr="0">
          <a:noAutofit/>
        </a:bodyPr>
        <a:lstStyle/>
        <a:p>
          <a:pPr marL="0" lvl="0" indent="0" algn="l" defTabSz="1244600">
            <a:lnSpc>
              <a:spcPct val="90000"/>
            </a:lnSpc>
            <a:spcBef>
              <a:spcPct val="0"/>
            </a:spcBef>
            <a:spcAft>
              <a:spcPct val="35000"/>
            </a:spcAft>
            <a:buNone/>
          </a:pPr>
          <a:r>
            <a:rPr lang="en-US" sz="2800" kern="1200" dirty="0"/>
            <a:t>Class A</a:t>
          </a:r>
        </a:p>
      </dsp:txBody>
      <dsp:txXfrm>
        <a:off x="2180768" y="840166"/>
        <a:ext cx="2066019" cy="41320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837F0-A543-49E2-B3BA-5A67EC5A1BC6}">
      <dsp:nvSpPr>
        <dsp:cNvPr id="0" name=""/>
        <dsp:cNvSpPr/>
      </dsp:nvSpPr>
      <dsp:spPr>
        <a:xfrm>
          <a:off x="198457" y="786941"/>
          <a:ext cx="619769" cy="619769"/>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234175-AEE1-453A-BF1F-DA834C151556}">
      <dsp:nvSpPr>
        <dsp:cNvPr id="0" name=""/>
        <dsp:cNvSpPr/>
      </dsp:nvSpPr>
      <dsp:spPr>
        <a:xfrm>
          <a:off x="330539" y="919023"/>
          <a:ext cx="355605" cy="3556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7593597-AD4E-48EA-AE3A-77C9E4212605}">
      <dsp:nvSpPr>
        <dsp:cNvPr id="0" name=""/>
        <dsp:cNvSpPr/>
      </dsp:nvSpPr>
      <dsp:spPr>
        <a:xfrm>
          <a:off x="334" y="1599753"/>
          <a:ext cx="1016015" cy="584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Have a complete written plan</a:t>
          </a:r>
        </a:p>
      </dsp:txBody>
      <dsp:txXfrm>
        <a:off x="334" y="1599753"/>
        <a:ext cx="1016015" cy="584208"/>
      </dsp:txXfrm>
    </dsp:sp>
    <dsp:sp modelId="{ABE92489-6DFD-4FF3-AABC-6604BAB405BA}">
      <dsp:nvSpPr>
        <dsp:cNvPr id="0" name=""/>
        <dsp:cNvSpPr/>
      </dsp:nvSpPr>
      <dsp:spPr>
        <a:xfrm>
          <a:off x="1392275" y="786941"/>
          <a:ext cx="619769" cy="619769"/>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78CB3C-39BB-45D8-8927-A9C835A69DAA}">
      <dsp:nvSpPr>
        <dsp:cNvPr id="0" name=""/>
        <dsp:cNvSpPr/>
      </dsp:nvSpPr>
      <dsp:spPr>
        <a:xfrm>
          <a:off x="1524357" y="919023"/>
          <a:ext cx="355605" cy="3556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7898319-50A6-4973-B725-EA01F86E21A5}">
      <dsp:nvSpPr>
        <dsp:cNvPr id="0" name=""/>
        <dsp:cNvSpPr/>
      </dsp:nvSpPr>
      <dsp:spPr>
        <a:xfrm>
          <a:off x="1194152" y="1599753"/>
          <a:ext cx="1016015" cy="584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Make sure the evaluation questions cover the objective (goal)</a:t>
          </a:r>
        </a:p>
      </dsp:txBody>
      <dsp:txXfrm>
        <a:off x="1194152" y="1599753"/>
        <a:ext cx="1016015" cy="584208"/>
      </dsp:txXfrm>
    </dsp:sp>
    <dsp:sp modelId="{B35EDEB3-AF1E-4918-8AA1-58DF82463B33}">
      <dsp:nvSpPr>
        <dsp:cNvPr id="0" name=""/>
        <dsp:cNvSpPr/>
      </dsp:nvSpPr>
      <dsp:spPr>
        <a:xfrm>
          <a:off x="2586093" y="786941"/>
          <a:ext cx="619769" cy="619769"/>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53FE70-2047-4B14-8C78-A4D9DEB18158}">
      <dsp:nvSpPr>
        <dsp:cNvPr id="0" name=""/>
        <dsp:cNvSpPr/>
      </dsp:nvSpPr>
      <dsp:spPr>
        <a:xfrm>
          <a:off x="2718175" y="919023"/>
          <a:ext cx="355605" cy="3556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B3C237-329D-4162-A5F1-5E8648ABE3C3}">
      <dsp:nvSpPr>
        <dsp:cNvPr id="0" name=""/>
        <dsp:cNvSpPr/>
      </dsp:nvSpPr>
      <dsp:spPr>
        <a:xfrm>
          <a:off x="2387970" y="1599753"/>
          <a:ext cx="1016015" cy="584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Ensure there is a way to capture member comments</a:t>
          </a:r>
        </a:p>
      </dsp:txBody>
      <dsp:txXfrm>
        <a:off x="2387970" y="1599753"/>
        <a:ext cx="1016015" cy="584208"/>
      </dsp:txXfrm>
    </dsp:sp>
    <dsp:sp modelId="{ABD2D568-4217-4E8C-8570-2A626854FECE}">
      <dsp:nvSpPr>
        <dsp:cNvPr id="0" name=""/>
        <dsp:cNvSpPr/>
      </dsp:nvSpPr>
      <dsp:spPr>
        <a:xfrm>
          <a:off x="3779912" y="786941"/>
          <a:ext cx="619769" cy="619769"/>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AE50FF-49D9-472B-A2D9-49FA98EC6CAB}">
      <dsp:nvSpPr>
        <dsp:cNvPr id="0" name=""/>
        <dsp:cNvSpPr/>
      </dsp:nvSpPr>
      <dsp:spPr>
        <a:xfrm>
          <a:off x="3911994" y="919023"/>
          <a:ext cx="355605" cy="3556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C00138A-0B5B-4719-B005-901D4926DDC4}">
      <dsp:nvSpPr>
        <dsp:cNvPr id="0" name=""/>
        <dsp:cNvSpPr/>
      </dsp:nvSpPr>
      <dsp:spPr>
        <a:xfrm>
          <a:off x="3581789" y="1599753"/>
          <a:ext cx="1016015" cy="584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Try to choose members dedicated to job, open minded, and willing to learn and work</a:t>
          </a:r>
        </a:p>
      </dsp:txBody>
      <dsp:txXfrm>
        <a:off x="3581789" y="1599753"/>
        <a:ext cx="1016015" cy="584208"/>
      </dsp:txXfrm>
    </dsp:sp>
    <dsp:sp modelId="{B36097E4-C210-4A89-A50B-E061430C3704}">
      <dsp:nvSpPr>
        <dsp:cNvPr id="0" name=""/>
        <dsp:cNvSpPr/>
      </dsp:nvSpPr>
      <dsp:spPr>
        <a:xfrm>
          <a:off x="4973730" y="786941"/>
          <a:ext cx="619769" cy="619769"/>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B16274-BFF3-4319-8533-229A4F36376C}">
      <dsp:nvSpPr>
        <dsp:cNvPr id="0" name=""/>
        <dsp:cNvSpPr/>
      </dsp:nvSpPr>
      <dsp:spPr>
        <a:xfrm>
          <a:off x="5105812" y="919023"/>
          <a:ext cx="355605" cy="35560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EA9C9ED-98B4-4674-A6E9-AA4150A7DFF6}">
      <dsp:nvSpPr>
        <dsp:cNvPr id="0" name=""/>
        <dsp:cNvSpPr/>
      </dsp:nvSpPr>
      <dsp:spPr>
        <a:xfrm>
          <a:off x="4775607" y="1599753"/>
          <a:ext cx="1016015" cy="584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Have a “safety” system in place to continually monitor progress</a:t>
          </a:r>
        </a:p>
      </dsp:txBody>
      <dsp:txXfrm>
        <a:off x="4775607" y="1599753"/>
        <a:ext cx="1016015" cy="584208"/>
      </dsp:txXfrm>
    </dsp:sp>
    <dsp:sp modelId="{C79CED93-1A11-4829-A31A-0DF6F89F7685}">
      <dsp:nvSpPr>
        <dsp:cNvPr id="0" name=""/>
        <dsp:cNvSpPr/>
      </dsp:nvSpPr>
      <dsp:spPr>
        <a:xfrm>
          <a:off x="6167548" y="786941"/>
          <a:ext cx="619769" cy="619769"/>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D53EBE-8468-4750-BF01-0CAA6AA81359}">
      <dsp:nvSpPr>
        <dsp:cNvPr id="0" name=""/>
        <dsp:cNvSpPr/>
      </dsp:nvSpPr>
      <dsp:spPr>
        <a:xfrm>
          <a:off x="6299630" y="919023"/>
          <a:ext cx="355605" cy="35560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5CA5690F-BE3B-415C-83DD-B6BE4EB446AB}">
      <dsp:nvSpPr>
        <dsp:cNvPr id="0" name=""/>
        <dsp:cNvSpPr/>
      </dsp:nvSpPr>
      <dsp:spPr>
        <a:xfrm>
          <a:off x="5969425" y="1599753"/>
          <a:ext cx="1016015" cy="584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dirty="0"/>
            <a:t>Engage the line firefighters of all ranks and experience in the as many aspects of the process as possible (they’re the ones that use it!)</a:t>
          </a:r>
        </a:p>
      </dsp:txBody>
      <dsp:txXfrm>
        <a:off x="5969425" y="1599753"/>
        <a:ext cx="1016015" cy="584208"/>
      </dsp:txXfrm>
    </dsp:sp>
    <dsp:sp modelId="{3CF7C717-0AAD-44EE-8BB3-419270419E99}">
      <dsp:nvSpPr>
        <dsp:cNvPr id="0" name=""/>
        <dsp:cNvSpPr/>
      </dsp:nvSpPr>
      <dsp:spPr>
        <a:xfrm>
          <a:off x="7361367" y="786941"/>
          <a:ext cx="619769" cy="619769"/>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993954-CDAF-4C00-B131-9738202EA1CD}">
      <dsp:nvSpPr>
        <dsp:cNvPr id="0" name=""/>
        <dsp:cNvSpPr/>
      </dsp:nvSpPr>
      <dsp:spPr>
        <a:xfrm>
          <a:off x="7493449" y="919023"/>
          <a:ext cx="355605" cy="35560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00F9AA7-4EFA-4A78-8BF1-305248914EEB}">
      <dsp:nvSpPr>
        <dsp:cNvPr id="0" name=""/>
        <dsp:cNvSpPr/>
      </dsp:nvSpPr>
      <dsp:spPr>
        <a:xfrm>
          <a:off x="7163244" y="1599753"/>
          <a:ext cx="1016015" cy="584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US" sz="1100" kern="1200"/>
            <a:t>Differentiate the “trial gear” from current gear so that even non-evaluators can see it and ask questions and/or give input</a:t>
          </a:r>
        </a:p>
      </dsp:txBody>
      <dsp:txXfrm>
        <a:off x="7163244" y="1599753"/>
        <a:ext cx="1016015" cy="58420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722571-5832-C943-973F-EE50685B1985}">
      <dsp:nvSpPr>
        <dsp:cNvPr id="0" name=""/>
        <dsp:cNvSpPr/>
      </dsp:nvSpPr>
      <dsp:spPr>
        <a:xfrm>
          <a:off x="0" y="291511"/>
          <a:ext cx="8179594" cy="1020600"/>
        </a:xfrm>
        <a:prstGeom prst="rect">
          <a:avLst/>
        </a:prstGeom>
        <a:solidFill>
          <a:schemeClr val="lt1">
            <a:alpha val="90000"/>
            <a:hueOff val="0"/>
            <a:satOff val="0"/>
            <a:lumOff val="0"/>
            <a:alphaOff val="0"/>
          </a:schemeClr>
        </a:solidFill>
        <a:ln w="2222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4827" tIns="374904" rIns="634827"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Can be touchy if your numbers are different 	(TPP/THL)</a:t>
          </a:r>
        </a:p>
        <a:p>
          <a:pPr marL="171450" lvl="1" indent="-171450" algn="l" defTabSz="800100">
            <a:lnSpc>
              <a:spcPct val="90000"/>
            </a:lnSpc>
            <a:spcBef>
              <a:spcPct val="0"/>
            </a:spcBef>
            <a:spcAft>
              <a:spcPct val="15000"/>
            </a:spcAft>
            <a:buChar char="•"/>
          </a:pPr>
          <a:r>
            <a:rPr lang="en-US" sz="1800" kern="1200"/>
            <a:t>Mixing of coat and pant?  </a:t>
          </a:r>
        </a:p>
      </dsp:txBody>
      <dsp:txXfrm>
        <a:off x="0" y="291511"/>
        <a:ext cx="8179594" cy="1020600"/>
      </dsp:txXfrm>
    </dsp:sp>
    <dsp:sp modelId="{ABEC4C19-7E62-3549-80A8-E962E9709EC2}">
      <dsp:nvSpPr>
        <dsp:cNvPr id="0" name=""/>
        <dsp:cNvSpPr/>
      </dsp:nvSpPr>
      <dsp:spPr>
        <a:xfrm>
          <a:off x="408979" y="25831"/>
          <a:ext cx="5725715" cy="531360"/>
        </a:xfrm>
        <a:prstGeom prst="round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418" tIns="0" rIns="216418" bIns="0" numCol="1" spcCol="1270" anchor="ctr" anchorCtr="0">
          <a:noAutofit/>
        </a:bodyPr>
        <a:lstStyle/>
        <a:p>
          <a:pPr marL="0" lvl="0" indent="0" algn="l" defTabSz="800100">
            <a:lnSpc>
              <a:spcPct val="90000"/>
            </a:lnSpc>
            <a:spcBef>
              <a:spcPct val="0"/>
            </a:spcBef>
            <a:spcAft>
              <a:spcPct val="35000"/>
            </a:spcAft>
            <a:buNone/>
          </a:pPr>
          <a:r>
            <a:rPr lang="en-US" sz="1800" kern="1200"/>
            <a:t>Distribution through attrition.</a:t>
          </a:r>
        </a:p>
      </dsp:txBody>
      <dsp:txXfrm>
        <a:off x="434918" y="51770"/>
        <a:ext cx="5673837" cy="479482"/>
      </dsp:txXfrm>
    </dsp:sp>
    <dsp:sp modelId="{D265F03E-ED55-E44F-A9E3-89659792C990}">
      <dsp:nvSpPr>
        <dsp:cNvPr id="0" name=""/>
        <dsp:cNvSpPr/>
      </dsp:nvSpPr>
      <dsp:spPr>
        <a:xfrm>
          <a:off x="0" y="1674991"/>
          <a:ext cx="8179594" cy="453600"/>
        </a:xfrm>
        <a:prstGeom prst="rect">
          <a:avLst/>
        </a:prstGeom>
        <a:solidFill>
          <a:schemeClr val="lt1">
            <a:alpha val="90000"/>
            <a:hueOff val="0"/>
            <a:satOff val="0"/>
            <a:lumOff val="0"/>
            <a:alphaOff val="0"/>
          </a:schemeClr>
        </a:solidFill>
        <a:ln w="22225" cap="rnd" cmpd="sng" algn="ctr">
          <a:solidFill>
            <a:schemeClr val="accent5">
              <a:hueOff val="1596505"/>
              <a:satOff val="-1531"/>
              <a:lumOff val="-10098"/>
              <a:alphaOff val="0"/>
            </a:schemeClr>
          </a:solidFill>
          <a:prstDash val="solid"/>
        </a:ln>
        <a:effectLst/>
      </dsp:spPr>
      <dsp:style>
        <a:lnRef idx="2">
          <a:scrgbClr r="0" g="0" b="0"/>
        </a:lnRef>
        <a:fillRef idx="1">
          <a:scrgbClr r="0" g="0" b="0"/>
        </a:fillRef>
        <a:effectRef idx="0">
          <a:scrgbClr r="0" g="0" b="0"/>
        </a:effectRef>
        <a:fontRef idx="minor"/>
      </dsp:style>
    </dsp:sp>
    <dsp:sp modelId="{BD8463D3-05A9-0841-ACA1-4533E83C947F}">
      <dsp:nvSpPr>
        <dsp:cNvPr id="0" name=""/>
        <dsp:cNvSpPr/>
      </dsp:nvSpPr>
      <dsp:spPr>
        <a:xfrm>
          <a:off x="408979" y="1409311"/>
          <a:ext cx="5725715" cy="531360"/>
        </a:xfrm>
        <a:prstGeom prst="roundRect">
          <a:avLst/>
        </a:prstGeom>
        <a:solidFill>
          <a:schemeClr val="accent5">
            <a:hueOff val="1596505"/>
            <a:satOff val="-1531"/>
            <a:lumOff val="-10098"/>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418" tIns="0" rIns="216418" bIns="0" numCol="1" spcCol="1270" anchor="ctr" anchorCtr="0">
          <a:noAutofit/>
        </a:bodyPr>
        <a:lstStyle/>
        <a:p>
          <a:pPr marL="0" lvl="0" indent="0" algn="l" defTabSz="800100">
            <a:lnSpc>
              <a:spcPct val="90000"/>
            </a:lnSpc>
            <a:spcBef>
              <a:spcPct val="0"/>
            </a:spcBef>
            <a:spcAft>
              <a:spcPct val="35000"/>
            </a:spcAft>
            <a:buNone/>
          </a:pPr>
          <a:r>
            <a:rPr lang="en-US" sz="1800" kern="1200"/>
            <a:t>Complete replacement. Even if its your 2</a:t>
          </a:r>
          <a:r>
            <a:rPr lang="en-US" sz="1800" kern="1200" baseline="30000"/>
            <a:t>nd</a:t>
          </a:r>
          <a:r>
            <a:rPr lang="en-US" sz="1800" kern="1200"/>
            <a:t> set favoritism can apply.</a:t>
          </a:r>
        </a:p>
      </dsp:txBody>
      <dsp:txXfrm>
        <a:off x="434918" y="1435250"/>
        <a:ext cx="5673837" cy="479482"/>
      </dsp:txXfrm>
    </dsp:sp>
    <dsp:sp modelId="{D57FF657-56D5-3642-B913-A967A35FDF1A}">
      <dsp:nvSpPr>
        <dsp:cNvPr id="0" name=""/>
        <dsp:cNvSpPr/>
      </dsp:nvSpPr>
      <dsp:spPr>
        <a:xfrm>
          <a:off x="0" y="2491472"/>
          <a:ext cx="8179594" cy="453600"/>
        </a:xfrm>
        <a:prstGeom prst="rect">
          <a:avLst/>
        </a:prstGeom>
        <a:solidFill>
          <a:schemeClr val="lt1">
            <a:alpha val="90000"/>
            <a:hueOff val="0"/>
            <a:satOff val="0"/>
            <a:lumOff val="0"/>
            <a:alphaOff val="0"/>
          </a:schemeClr>
        </a:solidFill>
        <a:ln w="22225" cap="rnd" cmpd="sng" algn="ctr">
          <a:solidFill>
            <a:schemeClr val="accent5">
              <a:hueOff val="3193009"/>
              <a:satOff val="-3062"/>
              <a:lumOff val="-20195"/>
              <a:alphaOff val="0"/>
            </a:schemeClr>
          </a:solidFill>
          <a:prstDash val="solid"/>
        </a:ln>
        <a:effectLst/>
      </dsp:spPr>
      <dsp:style>
        <a:lnRef idx="2">
          <a:scrgbClr r="0" g="0" b="0"/>
        </a:lnRef>
        <a:fillRef idx="1">
          <a:scrgbClr r="0" g="0" b="0"/>
        </a:fillRef>
        <a:effectRef idx="0">
          <a:scrgbClr r="0" g="0" b="0"/>
        </a:effectRef>
        <a:fontRef idx="minor"/>
      </dsp:style>
    </dsp:sp>
    <dsp:sp modelId="{810A13DB-F468-4A4A-92F8-B7BF0711437D}">
      <dsp:nvSpPr>
        <dsp:cNvPr id="0" name=""/>
        <dsp:cNvSpPr/>
      </dsp:nvSpPr>
      <dsp:spPr>
        <a:xfrm>
          <a:off x="408979" y="2225791"/>
          <a:ext cx="5725715" cy="531360"/>
        </a:xfrm>
        <a:prstGeom prst="roundRect">
          <a:avLst/>
        </a:prstGeom>
        <a:solidFill>
          <a:schemeClr val="accent5">
            <a:hueOff val="3193009"/>
            <a:satOff val="-3062"/>
            <a:lumOff val="-2019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6418" tIns="0" rIns="216418" bIns="0" numCol="1" spcCol="1270" anchor="ctr" anchorCtr="0">
          <a:noAutofit/>
        </a:bodyPr>
        <a:lstStyle/>
        <a:p>
          <a:pPr marL="0" lvl="0" indent="0" algn="l" defTabSz="800100">
            <a:lnSpc>
              <a:spcPct val="90000"/>
            </a:lnSpc>
            <a:spcBef>
              <a:spcPct val="0"/>
            </a:spcBef>
            <a:spcAft>
              <a:spcPct val="35000"/>
            </a:spcAft>
            <a:buNone/>
          </a:pPr>
          <a:r>
            <a:rPr lang="en-US" sz="1800" kern="1200"/>
            <a:t>If protection is different then extra training or total phase out. </a:t>
          </a:r>
        </a:p>
      </dsp:txBody>
      <dsp:txXfrm>
        <a:off x="434918" y="2251730"/>
        <a:ext cx="5673837" cy="47948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5FE19-430A-F34D-AAFE-3DB859406830}">
      <dsp:nvSpPr>
        <dsp:cNvPr id="0" name=""/>
        <dsp:cNvSpPr/>
      </dsp:nvSpPr>
      <dsp:spPr>
        <a:xfrm>
          <a:off x="0" y="0"/>
          <a:ext cx="6298287" cy="534762"/>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Pre-laundering of gloves and gear may be useful</a:t>
          </a:r>
        </a:p>
      </dsp:txBody>
      <dsp:txXfrm>
        <a:off x="15663" y="15663"/>
        <a:ext cx="5658668" cy="503436"/>
      </dsp:txXfrm>
    </dsp:sp>
    <dsp:sp modelId="{3F5B7F77-5119-9F4C-9339-253CA669804B}">
      <dsp:nvSpPr>
        <dsp:cNvPr id="0" name=""/>
        <dsp:cNvSpPr/>
      </dsp:nvSpPr>
      <dsp:spPr>
        <a:xfrm>
          <a:off x="470326" y="609035"/>
          <a:ext cx="6298287" cy="534762"/>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Make sure the manufacturer is able to provide correct sizing/fit. Special sizing are the responsibility of the manufacturer.</a:t>
          </a:r>
        </a:p>
      </dsp:txBody>
      <dsp:txXfrm>
        <a:off x="485989" y="624698"/>
        <a:ext cx="5449038" cy="503436"/>
      </dsp:txXfrm>
    </dsp:sp>
    <dsp:sp modelId="{C3562E6A-4948-BF4B-8C6F-DA5435839670}">
      <dsp:nvSpPr>
        <dsp:cNvPr id="0" name=""/>
        <dsp:cNvSpPr/>
      </dsp:nvSpPr>
      <dsp:spPr>
        <a:xfrm>
          <a:off x="940653" y="1218070"/>
          <a:ext cx="6298287" cy="534762"/>
        </a:xfrm>
        <a:prstGeom prst="roundRect">
          <a:avLst>
            <a:gd name="adj" fmla="val 10000"/>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Include the same language in your bid spec and contract </a:t>
          </a:r>
        </a:p>
      </dsp:txBody>
      <dsp:txXfrm>
        <a:off x="956316" y="1233733"/>
        <a:ext cx="5449038" cy="503436"/>
      </dsp:txXfrm>
    </dsp:sp>
    <dsp:sp modelId="{C73EE620-9664-494E-8430-1BBCC3505EED}">
      <dsp:nvSpPr>
        <dsp:cNvPr id="0" name=""/>
        <dsp:cNvSpPr/>
      </dsp:nvSpPr>
      <dsp:spPr>
        <a:xfrm>
          <a:off x="1410979" y="1827105"/>
          <a:ext cx="6298287" cy="534762"/>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Don’t ignore really good/popular/useful features or designs on an item not selected</a:t>
          </a:r>
        </a:p>
      </dsp:txBody>
      <dsp:txXfrm>
        <a:off x="1426642" y="1842768"/>
        <a:ext cx="5449038" cy="503436"/>
      </dsp:txXfrm>
    </dsp:sp>
    <dsp:sp modelId="{4A504F50-EF73-584C-84CB-A27B4AC8B5BD}">
      <dsp:nvSpPr>
        <dsp:cNvPr id="0" name=""/>
        <dsp:cNvSpPr/>
      </dsp:nvSpPr>
      <dsp:spPr>
        <a:xfrm>
          <a:off x="1881306" y="2436141"/>
          <a:ext cx="6298287" cy="534762"/>
        </a:xfrm>
        <a:prstGeom prst="roundRect">
          <a:avLst>
            <a:gd name="adj" fmla="val 10000"/>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t>Non-proprietary features from one manufacturer can be placed into your spec </a:t>
          </a:r>
        </a:p>
      </dsp:txBody>
      <dsp:txXfrm>
        <a:off x="1896969" y="2451804"/>
        <a:ext cx="5449038" cy="503436"/>
      </dsp:txXfrm>
    </dsp:sp>
    <dsp:sp modelId="{C8C3764D-05F4-2143-A66D-0E84C5CA3085}">
      <dsp:nvSpPr>
        <dsp:cNvPr id="0" name=""/>
        <dsp:cNvSpPr/>
      </dsp:nvSpPr>
      <dsp:spPr>
        <a:xfrm>
          <a:off x="5950691" y="390673"/>
          <a:ext cx="347595" cy="347595"/>
        </a:xfrm>
        <a:prstGeom prst="downArrow">
          <a:avLst>
            <a:gd name="adj1" fmla="val 55000"/>
            <a:gd name="adj2" fmla="val 45000"/>
          </a:avLst>
        </a:prstGeom>
        <a:solidFill>
          <a:schemeClr val="accent2">
            <a:tint val="40000"/>
            <a:alpha val="90000"/>
            <a:hueOff val="0"/>
            <a:satOff val="0"/>
            <a:lumOff val="0"/>
            <a:alphaOff val="0"/>
          </a:schemeClr>
        </a:solidFill>
        <a:ln w="2222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028900" y="390673"/>
        <a:ext cx="191177" cy="261565"/>
      </dsp:txXfrm>
    </dsp:sp>
    <dsp:sp modelId="{B93720C9-9042-2F4F-9B12-DD455CB41E88}">
      <dsp:nvSpPr>
        <dsp:cNvPr id="0" name=""/>
        <dsp:cNvSpPr/>
      </dsp:nvSpPr>
      <dsp:spPr>
        <a:xfrm>
          <a:off x="6421018" y="999709"/>
          <a:ext cx="347595" cy="347595"/>
        </a:xfrm>
        <a:prstGeom prst="downArrow">
          <a:avLst>
            <a:gd name="adj1" fmla="val 55000"/>
            <a:gd name="adj2" fmla="val 45000"/>
          </a:avLst>
        </a:prstGeom>
        <a:solidFill>
          <a:schemeClr val="accent3">
            <a:tint val="40000"/>
            <a:alpha val="90000"/>
            <a:hueOff val="0"/>
            <a:satOff val="0"/>
            <a:lumOff val="0"/>
            <a:alphaOff val="0"/>
          </a:schemeClr>
        </a:solidFill>
        <a:ln w="2222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499227" y="999709"/>
        <a:ext cx="191177" cy="261565"/>
      </dsp:txXfrm>
    </dsp:sp>
    <dsp:sp modelId="{23BF7FA9-2C87-A54C-8FF8-9F5AD65A79A3}">
      <dsp:nvSpPr>
        <dsp:cNvPr id="0" name=""/>
        <dsp:cNvSpPr/>
      </dsp:nvSpPr>
      <dsp:spPr>
        <a:xfrm>
          <a:off x="6891344" y="1599831"/>
          <a:ext cx="347595" cy="347595"/>
        </a:xfrm>
        <a:prstGeom prst="downArrow">
          <a:avLst>
            <a:gd name="adj1" fmla="val 55000"/>
            <a:gd name="adj2" fmla="val 45000"/>
          </a:avLst>
        </a:prstGeom>
        <a:solidFill>
          <a:schemeClr val="accent4">
            <a:tint val="40000"/>
            <a:alpha val="90000"/>
            <a:hueOff val="0"/>
            <a:satOff val="0"/>
            <a:lumOff val="0"/>
            <a:alphaOff val="0"/>
          </a:schemeClr>
        </a:solidFill>
        <a:ln w="2222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969553" y="1599831"/>
        <a:ext cx="191177" cy="261565"/>
      </dsp:txXfrm>
    </dsp:sp>
    <dsp:sp modelId="{701CD692-7D72-D24E-9DEE-B2D45D3055F0}">
      <dsp:nvSpPr>
        <dsp:cNvPr id="0" name=""/>
        <dsp:cNvSpPr/>
      </dsp:nvSpPr>
      <dsp:spPr>
        <a:xfrm>
          <a:off x="7361671" y="2214808"/>
          <a:ext cx="347595" cy="347595"/>
        </a:xfrm>
        <a:prstGeom prst="downArrow">
          <a:avLst>
            <a:gd name="adj1" fmla="val 55000"/>
            <a:gd name="adj2" fmla="val 45000"/>
          </a:avLst>
        </a:prstGeom>
        <a:solidFill>
          <a:schemeClr val="accent5">
            <a:tint val="40000"/>
            <a:alpha val="90000"/>
            <a:hueOff val="0"/>
            <a:satOff val="0"/>
            <a:lumOff val="0"/>
            <a:alphaOff val="0"/>
          </a:schemeClr>
        </a:solidFill>
        <a:ln w="2222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7439880" y="2214808"/>
        <a:ext cx="191177" cy="26156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F4F95-C62D-4EFE-A945-02700F7918D7}">
      <dsp:nvSpPr>
        <dsp:cNvPr id="0" name=""/>
        <dsp:cNvSpPr/>
      </dsp:nvSpPr>
      <dsp:spPr>
        <a:xfrm>
          <a:off x="0" y="2759"/>
          <a:ext cx="5259278" cy="5877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5D373E-8A91-4AFC-82BA-32A4A2F67E7E}">
      <dsp:nvSpPr>
        <dsp:cNvPr id="0" name=""/>
        <dsp:cNvSpPr/>
      </dsp:nvSpPr>
      <dsp:spPr>
        <a:xfrm>
          <a:off x="177785" y="134996"/>
          <a:ext cx="323246" cy="3232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77C2D93-11FA-4D90-AB3B-2D932223F94E}">
      <dsp:nvSpPr>
        <dsp:cNvPr id="0" name=""/>
        <dsp:cNvSpPr/>
      </dsp:nvSpPr>
      <dsp:spPr>
        <a:xfrm>
          <a:off x="678818" y="2759"/>
          <a:ext cx="4580459" cy="587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201" tIns="62201" rIns="62201" bIns="62201" numCol="1" spcCol="1270" anchor="ctr" anchorCtr="0">
          <a:noAutofit/>
        </a:bodyPr>
        <a:lstStyle/>
        <a:p>
          <a:pPr marL="0" lvl="0" indent="0" algn="l" defTabSz="666750">
            <a:lnSpc>
              <a:spcPct val="90000"/>
            </a:lnSpc>
            <a:spcBef>
              <a:spcPct val="0"/>
            </a:spcBef>
            <a:spcAft>
              <a:spcPct val="35000"/>
            </a:spcAft>
            <a:buNone/>
          </a:pPr>
          <a:r>
            <a:rPr lang="en-US" sz="1500" kern="1200"/>
            <a:t>Automatic discounts for late delivery or non-compliance with the contract. Late = 10%, +30 =25%, etc.. </a:t>
          </a:r>
        </a:p>
      </dsp:txBody>
      <dsp:txXfrm>
        <a:off x="678818" y="2759"/>
        <a:ext cx="4580459" cy="587721"/>
      </dsp:txXfrm>
    </dsp:sp>
    <dsp:sp modelId="{1F23535E-791C-4DD0-8189-5DC5AED9155A}">
      <dsp:nvSpPr>
        <dsp:cNvPr id="0" name=""/>
        <dsp:cNvSpPr/>
      </dsp:nvSpPr>
      <dsp:spPr>
        <a:xfrm>
          <a:off x="0" y="737411"/>
          <a:ext cx="5259278" cy="5877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647F3E-8234-4CAB-A9B0-FA50EC336884}">
      <dsp:nvSpPr>
        <dsp:cNvPr id="0" name=""/>
        <dsp:cNvSpPr/>
      </dsp:nvSpPr>
      <dsp:spPr>
        <a:xfrm>
          <a:off x="177785" y="869648"/>
          <a:ext cx="323246" cy="3232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A91B67A-5679-4D34-8C70-3E54C34DCCC4}">
      <dsp:nvSpPr>
        <dsp:cNvPr id="0" name=""/>
        <dsp:cNvSpPr/>
      </dsp:nvSpPr>
      <dsp:spPr>
        <a:xfrm>
          <a:off x="678818" y="737411"/>
          <a:ext cx="4580459" cy="587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201" tIns="62201" rIns="62201" bIns="62201" numCol="1" spcCol="1270" anchor="ctr" anchorCtr="0">
          <a:noAutofit/>
        </a:bodyPr>
        <a:lstStyle/>
        <a:p>
          <a:pPr marL="0" lvl="0" indent="0" algn="l" defTabSz="666750">
            <a:lnSpc>
              <a:spcPct val="90000"/>
            </a:lnSpc>
            <a:spcBef>
              <a:spcPct val="0"/>
            </a:spcBef>
            <a:spcAft>
              <a:spcPct val="35000"/>
            </a:spcAft>
            <a:buNone/>
          </a:pPr>
          <a:r>
            <a:rPr lang="en-US" sz="1500" kern="1200"/>
            <a:t>Secondary substitution if necessary.</a:t>
          </a:r>
        </a:p>
      </dsp:txBody>
      <dsp:txXfrm>
        <a:off x="678818" y="737411"/>
        <a:ext cx="4580459" cy="587721"/>
      </dsp:txXfrm>
    </dsp:sp>
    <dsp:sp modelId="{15529710-5CC9-4135-A293-B8951958BDD0}">
      <dsp:nvSpPr>
        <dsp:cNvPr id="0" name=""/>
        <dsp:cNvSpPr/>
      </dsp:nvSpPr>
      <dsp:spPr>
        <a:xfrm>
          <a:off x="0" y="1472063"/>
          <a:ext cx="5259278" cy="5877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6EB7AE-556C-481A-BF16-D78BAABEC475}">
      <dsp:nvSpPr>
        <dsp:cNvPr id="0" name=""/>
        <dsp:cNvSpPr/>
      </dsp:nvSpPr>
      <dsp:spPr>
        <a:xfrm>
          <a:off x="177785" y="1604300"/>
          <a:ext cx="323246" cy="3232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C0DEFC0-99D6-49A8-9739-09836C25577D}">
      <dsp:nvSpPr>
        <dsp:cNvPr id="0" name=""/>
        <dsp:cNvSpPr/>
      </dsp:nvSpPr>
      <dsp:spPr>
        <a:xfrm>
          <a:off x="678818" y="1472063"/>
          <a:ext cx="4580459" cy="587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201" tIns="62201" rIns="62201" bIns="62201" numCol="1" spcCol="1270" anchor="ctr" anchorCtr="0">
          <a:noAutofit/>
        </a:bodyPr>
        <a:lstStyle/>
        <a:p>
          <a:pPr marL="0" lvl="0" indent="0" algn="l" defTabSz="666750">
            <a:lnSpc>
              <a:spcPct val="90000"/>
            </a:lnSpc>
            <a:spcBef>
              <a:spcPct val="0"/>
            </a:spcBef>
            <a:spcAft>
              <a:spcPct val="35000"/>
            </a:spcAft>
            <a:buNone/>
          </a:pPr>
          <a:r>
            <a:rPr lang="en-US" sz="1500" kern="1200"/>
            <a:t>Delivery of Items with a DOM within 6 months (or less) of PO.</a:t>
          </a:r>
        </a:p>
      </dsp:txBody>
      <dsp:txXfrm>
        <a:off x="678818" y="1472063"/>
        <a:ext cx="4580459" cy="587721"/>
      </dsp:txXfrm>
    </dsp:sp>
    <dsp:sp modelId="{921E2AD5-001C-4BD8-935F-B0D0D6A04706}">
      <dsp:nvSpPr>
        <dsp:cNvPr id="0" name=""/>
        <dsp:cNvSpPr/>
      </dsp:nvSpPr>
      <dsp:spPr>
        <a:xfrm>
          <a:off x="0" y="2206715"/>
          <a:ext cx="5259278" cy="5877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F48C0E-ECDA-4606-9CE3-026F16A2D200}">
      <dsp:nvSpPr>
        <dsp:cNvPr id="0" name=""/>
        <dsp:cNvSpPr/>
      </dsp:nvSpPr>
      <dsp:spPr>
        <a:xfrm>
          <a:off x="177785" y="2338952"/>
          <a:ext cx="323246" cy="32324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E89433A-455A-4B05-B40A-711898251DCF}">
      <dsp:nvSpPr>
        <dsp:cNvPr id="0" name=""/>
        <dsp:cNvSpPr/>
      </dsp:nvSpPr>
      <dsp:spPr>
        <a:xfrm>
          <a:off x="678818" y="2206715"/>
          <a:ext cx="4580459" cy="587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201" tIns="62201" rIns="62201" bIns="62201" numCol="1" spcCol="1270" anchor="ctr" anchorCtr="0">
          <a:noAutofit/>
        </a:bodyPr>
        <a:lstStyle/>
        <a:p>
          <a:pPr marL="0" lvl="0" indent="0" algn="l" defTabSz="666750">
            <a:lnSpc>
              <a:spcPct val="90000"/>
            </a:lnSpc>
            <a:spcBef>
              <a:spcPct val="0"/>
            </a:spcBef>
            <a:spcAft>
              <a:spcPct val="35000"/>
            </a:spcAft>
            <a:buNone/>
          </a:pPr>
          <a:r>
            <a:rPr lang="en-US" sz="1500" kern="1200"/>
            <a:t>Start your warranty from day of delivery</a:t>
          </a:r>
        </a:p>
      </dsp:txBody>
      <dsp:txXfrm>
        <a:off x="678818" y="2206715"/>
        <a:ext cx="4580459" cy="587721"/>
      </dsp:txXfrm>
    </dsp:sp>
    <dsp:sp modelId="{14E9C10E-BEC2-48DE-B67E-3B1A9185DB9A}">
      <dsp:nvSpPr>
        <dsp:cNvPr id="0" name=""/>
        <dsp:cNvSpPr/>
      </dsp:nvSpPr>
      <dsp:spPr>
        <a:xfrm>
          <a:off x="0" y="2941367"/>
          <a:ext cx="5259278" cy="58772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C4F6A5-AD03-4018-A0B1-BA04FFDE6674}">
      <dsp:nvSpPr>
        <dsp:cNvPr id="0" name=""/>
        <dsp:cNvSpPr/>
      </dsp:nvSpPr>
      <dsp:spPr>
        <a:xfrm>
          <a:off x="177785" y="3073604"/>
          <a:ext cx="323246" cy="32324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CF90683-39E8-43D4-9FFC-79757BC325AA}">
      <dsp:nvSpPr>
        <dsp:cNvPr id="0" name=""/>
        <dsp:cNvSpPr/>
      </dsp:nvSpPr>
      <dsp:spPr>
        <a:xfrm>
          <a:off x="678818" y="2941367"/>
          <a:ext cx="4580459" cy="5877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201" tIns="62201" rIns="62201" bIns="62201" numCol="1" spcCol="1270" anchor="ctr" anchorCtr="0">
          <a:noAutofit/>
        </a:bodyPr>
        <a:lstStyle/>
        <a:p>
          <a:pPr marL="0" lvl="0" indent="0" algn="l" defTabSz="666750">
            <a:lnSpc>
              <a:spcPct val="90000"/>
            </a:lnSpc>
            <a:spcBef>
              <a:spcPct val="0"/>
            </a:spcBef>
            <a:spcAft>
              <a:spcPct val="35000"/>
            </a:spcAft>
            <a:buNone/>
          </a:pPr>
          <a:r>
            <a:rPr lang="en-US" sz="1500" kern="1200"/>
            <a:t>Individualized/Personalized Sizing for any gear or element. </a:t>
          </a:r>
        </a:p>
      </dsp:txBody>
      <dsp:txXfrm>
        <a:off x="678818" y="2941367"/>
        <a:ext cx="4580459" cy="5877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40D29B-3CB7-CE45-8D87-E9D4467F15AC}">
      <dsp:nvSpPr>
        <dsp:cNvPr id="0" name=""/>
        <dsp:cNvSpPr/>
      </dsp:nvSpPr>
      <dsp:spPr>
        <a:xfrm>
          <a:off x="0" y="177030"/>
          <a:ext cx="2585144" cy="1551086"/>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Making a change to something “Different” or “New”</a:t>
          </a:r>
        </a:p>
      </dsp:txBody>
      <dsp:txXfrm>
        <a:off x="0" y="177030"/>
        <a:ext cx="2585144" cy="1551086"/>
      </dsp:txXfrm>
    </dsp:sp>
    <dsp:sp modelId="{9BB43873-1FD0-5B47-AD22-44E14DA660BD}">
      <dsp:nvSpPr>
        <dsp:cNvPr id="0" name=""/>
        <dsp:cNvSpPr/>
      </dsp:nvSpPr>
      <dsp:spPr>
        <a:xfrm>
          <a:off x="2843659" y="177030"/>
          <a:ext cx="2585144" cy="1551086"/>
        </a:xfrm>
        <a:prstGeom prst="rect">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Test drive – no official or legal commitment</a:t>
          </a:r>
        </a:p>
      </dsp:txBody>
      <dsp:txXfrm>
        <a:off x="2843659" y="177030"/>
        <a:ext cx="2585144" cy="1551086"/>
      </dsp:txXfrm>
    </dsp:sp>
    <dsp:sp modelId="{00FA5681-A7FE-7A4F-8B75-18BB40C3B0A5}">
      <dsp:nvSpPr>
        <dsp:cNvPr id="0" name=""/>
        <dsp:cNvSpPr/>
      </dsp:nvSpPr>
      <dsp:spPr>
        <a:xfrm>
          <a:off x="5687318" y="177030"/>
          <a:ext cx="2585144" cy="1551086"/>
        </a:xfrm>
        <a:prstGeom prst="rect">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Trying something comparable in protection but different in materials</a:t>
          </a:r>
        </a:p>
      </dsp:txBody>
      <dsp:txXfrm>
        <a:off x="5687318" y="177030"/>
        <a:ext cx="2585144" cy="1551086"/>
      </dsp:txXfrm>
    </dsp:sp>
    <dsp:sp modelId="{8B576E35-579F-9E43-BE23-7058299E18F7}">
      <dsp:nvSpPr>
        <dsp:cNvPr id="0" name=""/>
        <dsp:cNvSpPr/>
      </dsp:nvSpPr>
      <dsp:spPr>
        <a:xfrm>
          <a:off x="0" y="1986632"/>
          <a:ext cx="2585144" cy="1551086"/>
        </a:xfrm>
        <a:prstGeom prst="rect">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Having several members try it and/or wear it for a time frame</a:t>
          </a:r>
        </a:p>
      </dsp:txBody>
      <dsp:txXfrm>
        <a:off x="0" y="1986632"/>
        <a:ext cx="2585144" cy="1551086"/>
      </dsp:txXfrm>
    </dsp:sp>
    <dsp:sp modelId="{E0F66447-0CEA-A44E-8B7C-630439CD83D0}">
      <dsp:nvSpPr>
        <dsp:cNvPr id="0" name=""/>
        <dsp:cNvSpPr/>
      </dsp:nvSpPr>
      <dsp:spPr>
        <a:xfrm>
          <a:off x="2843659" y="1986632"/>
          <a:ext cx="2585144" cy="1551086"/>
        </a:xfrm>
        <a:prstGeom prst="rect">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Continuous usage allows members to not only see it, but to acquire additional information as to if it may be advantageous</a:t>
          </a:r>
        </a:p>
      </dsp:txBody>
      <dsp:txXfrm>
        <a:off x="2843659" y="1986632"/>
        <a:ext cx="2585144" cy="1551086"/>
      </dsp:txXfrm>
    </dsp:sp>
    <dsp:sp modelId="{4F45557A-13F0-C845-9A05-8F920044EAD1}">
      <dsp:nvSpPr>
        <dsp:cNvPr id="0" name=""/>
        <dsp:cNvSpPr/>
      </dsp:nvSpPr>
      <dsp:spPr>
        <a:xfrm>
          <a:off x="5687318" y="1986632"/>
          <a:ext cx="2585144" cy="1551086"/>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Probably best to initiate prior to process</a:t>
          </a:r>
        </a:p>
      </dsp:txBody>
      <dsp:txXfrm>
        <a:off x="5687318" y="1986632"/>
        <a:ext cx="2585144" cy="15510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BB8EC2-CF82-BF48-91F7-3506478331E7}">
      <dsp:nvSpPr>
        <dsp:cNvPr id="0" name=""/>
        <dsp:cNvSpPr/>
      </dsp:nvSpPr>
      <dsp:spPr>
        <a:xfrm>
          <a:off x="0" y="46969"/>
          <a:ext cx="5259278" cy="1105649"/>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Process required that identifies the hazards members may encounter and dictates the “proper” level of protection</a:t>
          </a:r>
        </a:p>
      </dsp:txBody>
      <dsp:txXfrm>
        <a:off x="53973" y="100942"/>
        <a:ext cx="5151332" cy="997703"/>
      </dsp:txXfrm>
    </dsp:sp>
    <dsp:sp modelId="{50A30699-B45B-744B-B339-83D2E55D2083}">
      <dsp:nvSpPr>
        <dsp:cNvPr id="0" name=""/>
        <dsp:cNvSpPr/>
      </dsp:nvSpPr>
      <dsp:spPr>
        <a:xfrm>
          <a:off x="0" y="1213099"/>
          <a:ext cx="5259278" cy="1105649"/>
        </a:xfrm>
        <a:prstGeom prst="roundRect">
          <a:avLst/>
        </a:prstGeom>
        <a:gradFill rotWithShape="0">
          <a:gsLst>
            <a:gs pos="0">
              <a:schemeClr val="accent2">
                <a:hueOff val="-305854"/>
                <a:satOff val="16268"/>
                <a:lumOff val="4705"/>
                <a:alphaOff val="0"/>
                <a:tint val="98000"/>
                <a:lumMod val="110000"/>
              </a:schemeClr>
            </a:gs>
            <a:gs pos="84000">
              <a:schemeClr val="accent2">
                <a:hueOff val="-305854"/>
                <a:satOff val="16268"/>
                <a:lumOff val="4705"/>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For Bunker Gear – one of most important is  TPP &amp;THL and now PFAS-PFOA</a:t>
          </a:r>
        </a:p>
      </dsp:txBody>
      <dsp:txXfrm>
        <a:off x="53973" y="1267072"/>
        <a:ext cx="5151332" cy="997703"/>
      </dsp:txXfrm>
    </dsp:sp>
    <dsp:sp modelId="{D7D4774E-9C75-9949-86A3-8D6E06413FF8}">
      <dsp:nvSpPr>
        <dsp:cNvPr id="0" name=""/>
        <dsp:cNvSpPr/>
      </dsp:nvSpPr>
      <dsp:spPr>
        <a:xfrm>
          <a:off x="0" y="2379229"/>
          <a:ext cx="5259278" cy="1105649"/>
        </a:xfrm>
        <a:prstGeom prst="roundRect">
          <a:avLst/>
        </a:prstGeom>
        <a:gradFill rotWithShape="0">
          <a:gsLst>
            <a:gs pos="0">
              <a:schemeClr val="accent2">
                <a:hueOff val="-611709"/>
                <a:satOff val="32535"/>
                <a:lumOff val="9411"/>
                <a:alphaOff val="0"/>
                <a:tint val="98000"/>
                <a:lumMod val="110000"/>
              </a:schemeClr>
            </a:gs>
            <a:gs pos="84000">
              <a:schemeClr val="accent2">
                <a:hueOff val="-611709"/>
                <a:satOff val="32535"/>
                <a:lumOff val="9411"/>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Ultimately this will lead  towards the “Composite” for any of the elements. </a:t>
          </a:r>
        </a:p>
      </dsp:txBody>
      <dsp:txXfrm>
        <a:off x="53973" y="2433202"/>
        <a:ext cx="5151332" cy="99770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9DD93-DCE8-46F4-8CDC-352A001B3A5D}">
      <dsp:nvSpPr>
        <dsp:cNvPr id="0" name=""/>
        <dsp:cNvSpPr/>
      </dsp:nvSpPr>
      <dsp:spPr>
        <a:xfrm>
          <a:off x="928" y="579851"/>
          <a:ext cx="2523297" cy="2523297"/>
        </a:xfrm>
        <a:prstGeom prst="ellipse">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en-US" sz="2700" kern="1200" dirty="0">
              <a:latin typeface="+mn-lt"/>
            </a:rPr>
            <a:t>All Intermingled</a:t>
          </a:r>
        </a:p>
      </dsp:txBody>
      <dsp:txXfrm>
        <a:off x="370456" y="949379"/>
        <a:ext cx="1784241" cy="1784241"/>
      </dsp:txXfrm>
    </dsp:sp>
    <dsp:sp modelId="{D03DCDE9-B6C0-494F-96D3-6DCBFDC35CBA}">
      <dsp:nvSpPr>
        <dsp:cNvPr id="0" name=""/>
        <dsp:cNvSpPr/>
      </dsp:nvSpPr>
      <dsp:spPr>
        <a:xfrm rot="17602161">
          <a:off x="2138018" y="966441"/>
          <a:ext cx="1528647" cy="0"/>
        </a:xfrm>
        <a:custGeom>
          <a:avLst/>
          <a:gdLst/>
          <a:ahLst/>
          <a:cxnLst/>
          <a:rect l="0" t="0" r="0" b="0"/>
          <a:pathLst>
            <a:path>
              <a:moveTo>
                <a:pt x="0" y="0"/>
              </a:moveTo>
              <a:lnTo>
                <a:pt x="1528647" y="0"/>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20C15A-4AEC-4655-9A8F-3A6BEE1A6A8D}">
      <dsp:nvSpPr>
        <dsp:cNvPr id="0" name=""/>
        <dsp:cNvSpPr/>
      </dsp:nvSpPr>
      <dsp:spPr>
        <a:xfrm>
          <a:off x="3205516" y="264817"/>
          <a:ext cx="294938" cy="0"/>
        </a:xfrm>
        <a:prstGeom prst="line">
          <a:avLst/>
        </a:pr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F3B08A-B008-4E03-ADB4-2B707195D64B}">
      <dsp:nvSpPr>
        <dsp:cNvPr id="0" name=""/>
        <dsp:cNvSpPr/>
      </dsp:nvSpPr>
      <dsp:spPr>
        <a:xfrm>
          <a:off x="3500454" y="2036"/>
          <a:ext cx="2091379" cy="52556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n-lt"/>
            </a:rPr>
            <a:t>Thermal Protection</a:t>
          </a:r>
        </a:p>
      </dsp:txBody>
      <dsp:txXfrm>
        <a:off x="3500454" y="2036"/>
        <a:ext cx="2091379" cy="525560"/>
      </dsp:txXfrm>
    </dsp:sp>
    <dsp:sp modelId="{83177483-4E3E-4451-B5E7-8E091BB08D5D}">
      <dsp:nvSpPr>
        <dsp:cNvPr id="0" name=""/>
        <dsp:cNvSpPr/>
      </dsp:nvSpPr>
      <dsp:spPr>
        <a:xfrm rot="18176970">
          <a:off x="2344934" y="1258127"/>
          <a:ext cx="1114816" cy="0"/>
        </a:xfrm>
        <a:custGeom>
          <a:avLst/>
          <a:gdLst/>
          <a:ahLst/>
          <a:cxnLst/>
          <a:rect l="0" t="0" r="0" b="0"/>
          <a:pathLst>
            <a:path>
              <a:moveTo>
                <a:pt x="0" y="0"/>
              </a:moveTo>
              <a:lnTo>
                <a:pt x="1114816" y="0"/>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12C83F-B52A-49B0-B1DE-F0F581ABA7A6}">
      <dsp:nvSpPr>
        <dsp:cNvPr id="0" name=""/>
        <dsp:cNvSpPr/>
      </dsp:nvSpPr>
      <dsp:spPr>
        <a:xfrm>
          <a:off x="3205516" y="790378"/>
          <a:ext cx="294938" cy="0"/>
        </a:xfrm>
        <a:prstGeom prst="line">
          <a:avLst/>
        </a:pr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CA3A1C-B186-403E-A80B-974755C73A26}">
      <dsp:nvSpPr>
        <dsp:cNvPr id="0" name=""/>
        <dsp:cNvSpPr/>
      </dsp:nvSpPr>
      <dsp:spPr>
        <a:xfrm>
          <a:off x="3500454" y="527597"/>
          <a:ext cx="2091379" cy="52556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n-lt"/>
            </a:rPr>
            <a:t>Breathability</a:t>
          </a:r>
        </a:p>
      </dsp:txBody>
      <dsp:txXfrm>
        <a:off x="3500454" y="527597"/>
        <a:ext cx="2091379" cy="525560"/>
      </dsp:txXfrm>
    </dsp:sp>
    <dsp:sp modelId="{C3F5873A-07D0-491B-B724-4F5D14621DF6}">
      <dsp:nvSpPr>
        <dsp:cNvPr id="0" name=""/>
        <dsp:cNvSpPr/>
      </dsp:nvSpPr>
      <dsp:spPr>
        <a:xfrm rot="19341161">
          <a:off x="2519442" y="1549813"/>
          <a:ext cx="765798" cy="0"/>
        </a:xfrm>
        <a:custGeom>
          <a:avLst/>
          <a:gdLst/>
          <a:ahLst/>
          <a:cxnLst/>
          <a:rect l="0" t="0" r="0" b="0"/>
          <a:pathLst>
            <a:path>
              <a:moveTo>
                <a:pt x="0" y="0"/>
              </a:moveTo>
              <a:lnTo>
                <a:pt x="765798" y="0"/>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7CA74A3-55C6-4222-8039-A60D220130FF}">
      <dsp:nvSpPr>
        <dsp:cNvPr id="0" name=""/>
        <dsp:cNvSpPr/>
      </dsp:nvSpPr>
      <dsp:spPr>
        <a:xfrm>
          <a:off x="3205516" y="1315939"/>
          <a:ext cx="294938" cy="0"/>
        </a:xfrm>
        <a:prstGeom prst="line">
          <a:avLst/>
        </a:pr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4696954-0641-4BA7-8607-47F177AD1566}">
      <dsp:nvSpPr>
        <dsp:cNvPr id="0" name=""/>
        <dsp:cNvSpPr/>
      </dsp:nvSpPr>
      <dsp:spPr>
        <a:xfrm>
          <a:off x="3500454" y="1053158"/>
          <a:ext cx="2091379" cy="52556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n-lt"/>
            </a:rPr>
            <a:t>Movement</a:t>
          </a:r>
        </a:p>
      </dsp:txBody>
      <dsp:txXfrm>
        <a:off x="3500454" y="1053158"/>
        <a:ext cx="2091379" cy="525560"/>
      </dsp:txXfrm>
    </dsp:sp>
    <dsp:sp modelId="{84124F68-7F8E-4665-B582-DB7354CD24C8}">
      <dsp:nvSpPr>
        <dsp:cNvPr id="0" name=""/>
        <dsp:cNvSpPr/>
      </dsp:nvSpPr>
      <dsp:spPr>
        <a:xfrm>
          <a:off x="2599168" y="1841500"/>
          <a:ext cx="606348" cy="0"/>
        </a:xfrm>
        <a:custGeom>
          <a:avLst/>
          <a:gdLst/>
          <a:ahLst/>
          <a:cxnLst/>
          <a:rect l="0" t="0" r="0" b="0"/>
          <a:pathLst>
            <a:path>
              <a:moveTo>
                <a:pt x="0" y="0"/>
              </a:moveTo>
              <a:lnTo>
                <a:pt x="606348" y="0"/>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0CB134-4312-4A42-9AE1-21472F863AF8}">
      <dsp:nvSpPr>
        <dsp:cNvPr id="0" name=""/>
        <dsp:cNvSpPr/>
      </dsp:nvSpPr>
      <dsp:spPr>
        <a:xfrm>
          <a:off x="3205516" y="1841500"/>
          <a:ext cx="294938" cy="0"/>
        </a:xfrm>
        <a:prstGeom prst="line">
          <a:avLst/>
        </a:pr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C25AEB-A517-4B90-86AC-6AE47186E928}">
      <dsp:nvSpPr>
        <dsp:cNvPr id="0" name=""/>
        <dsp:cNvSpPr/>
      </dsp:nvSpPr>
      <dsp:spPr>
        <a:xfrm>
          <a:off x="3500454" y="1578719"/>
          <a:ext cx="2091379" cy="52556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n-lt"/>
            </a:rPr>
            <a:t>Weight</a:t>
          </a:r>
        </a:p>
      </dsp:txBody>
      <dsp:txXfrm>
        <a:off x="3500454" y="1578719"/>
        <a:ext cx="2091379" cy="525560"/>
      </dsp:txXfrm>
    </dsp:sp>
    <dsp:sp modelId="{BBDAE122-0D62-4F2F-9E3B-B760DDA2B8A7}">
      <dsp:nvSpPr>
        <dsp:cNvPr id="0" name=""/>
        <dsp:cNvSpPr/>
      </dsp:nvSpPr>
      <dsp:spPr>
        <a:xfrm rot="2258839">
          <a:off x="2519442" y="2133186"/>
          <a:ext cx="765798" cy="0"/>
        </a:xfrm>
        <a:custGeom>
          <a:avLst/>
          <a:gdLst/>
          <a:ahLst/>
          <a:cxnLst/>
          <a:rect l="0" t="0" r="0" b="0"/>
          <a:pathLst>
            <a:path>
              <a:moveTo>
                <a:pt x="0" y="0"/>
              </a:moveTo>
              <a:lnTo>
                <a:pt x="765798" y="0"/>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37D00F-B6B9-4F23-B670-F870BEEF4217}">
      <dsp:nvSpPr>
        <dsp:cNvPr id="0" name=""/>
        <dsp:cNvSpPr/>
      </dsp:nvSpPr>
      <dsp:spPr>
        <a:xfrm>
          <a:off x="3205516" y="2367060"/>
          <a:ext cx="294938" cy="0"/>
        </a:xfrm>
        <a:prstGeom prst="line">
          <a:avLst/>
        </a:pr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0875D8-6D83-44F5-A9A0-94144A955651}">
      <dsp:nvSpPr>
        <dsp:cNvPr id="0" name=""/>
        <dsp:cNvSpPr/>
      </dsp:nvSpPr>
      <dsp:spPr>
        <a:xfrm>
          <a:off x="3500454" y="2104280"/>
          <a:ext cx="2091379" cy="52556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n-lt"/>
            </a:rPr>
            <a:t>Design</a:t>
          </a:r>
        </a:p>
      </dsp:txBody>
      <dsp:txXfrm>
        <a:off x="3500454" y="2104280"/>
        <a:ext cx="2091379" cy="525560"/>
      </dsp:txXfrm>
    </dsp:sp>
    <dsp:sp modelId="{B3672F0A-10B2-4612-991D-5103D5EE9869}">
      <dsp:nvSpPr>
        <dsp:cNvPr id="0" name=""/>
        <dsp:cNvSpPr/>
      </dsp:nvSpPr>
      <dsp:spPr>
        <a:xfrm rot="3423030">
          <a:off x="2344934" y="2424872"/>
          <a:ext cx="1114816" cy="0"/>
        </a:xfrm>
        <a:custGeom>
          <a:avLst/>
          <a:gdLst/>
          <a:ahLst/>
          <a:cxnLst/>
          <a:rect l="0" t="0" r="0" b="0"/>
          <a:pathLst>
            <a:path>
              <a:moveTo>
                <a:pt x="0" y="0"/>
              </a:moveTo>
              <a:lnTo>
                <a:pt x="1114816" y="0"/>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E3B085-8E74-47A1-9336-E7C900AEDBB9}">
      <dsp:nvSpPr>
        <dsp:cNvPr id="0" name=""/>
        <dsp:cNvSpPr/>
      </dsp:nvSpPr>
      <dsp:spPr>
        <a:xfrm>
          <a:off x="3205516" y="2892621"/>
          <a:ext cx="294938" cy="0"/>
        </a:xfrm>
        <a:prstGeom prst="line">
          <a:avLst/>
        </a:pr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E81885-48D2-43BE-A91E-1BEF218623E3}">
      <dsp:nvSpPr>
        <dsp:cNvPr id="0" name=""/>
        <dsp:cNvSpPr/>
      </dsp:nvSpPr>
      <dsp:spPr>
        <a:xfrm>
          <a:off x="3500454" y="2629841"/>
          <a:ext cx="2091379" cy="52556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n-lt"/>
            </a:rPr>
            <a:t>Features</a:t>
          </a:r>
        </a:p>
      </dsp:txBody>
      <dsp:txXfrm>
        <a:off x="3500454" y="2629841"/>
        <a:ext cx="2091379" cy="525560"/>
      </dsp:txXfrm>
    </dsp:sp>
    <dsp:sp modelId="{A6BB8B74-6A71-43E5-A340-847A53535FE6}">
      <dsp:nvSpPr>
        <dsp:cNvPr id="0" name=""/>
        <dsp:cNvSpPr/>
      </dsp:nvSpPr>
      <dsp:spPr>
        <a:xfrm rot="3997839">
          <a:off x="2138018" y="2716558"/>
          <a:ext cx="1528647" cy="0"/>
        </a:xfrm>
        <a:custGeom>
          <a:avLst/>
          <a:gdLst/>
          <a:ahLst/>
          <a:cxnLst/>
          <a:rect l="0" t="0" r="0" b="0"/>
          <a:pathLst>
            <a:path>
              <a:moveTo>
                <a:pt x="0" y="0"/>
              </a:moveTo>
              <a:lnTo>
                <a:pt x="1528647" y="0"/>
              </a:lnTo>
            </a:path>
          </a:pathLst>
        </a:cu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0BB6FC-3091-4297-8061-C9807C356369}">
      <dsp:nvSpPr>
        <dsp:cNvPr id="0" name=""/>
        <dsp:cNvSpPr/>
      </dsp:nvSpPr>
      <dsp:spPr>
        <a:xfrm>
          <a:off x="3205516" y="3418182"/>
          <a:ext cx="294938" cy="0"/>
        </a:xfrm>
        <a:prstGeom prst="line">
          <a:avLst/>
        </a:pr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8B2183-1B99-40E2-9ABF-50D5031E5F10}">
      <dsp:nvSpPr>
        <dsp:cNvPr id="0" name=""/>
        <dsp:cNvSpPr/>
      </dsp:nvSpPr>
      <dsp:spPr>
        <a:xfrm>
          <a:off x="3500454" y="3155402"/>
          <a:ext cx="2091379" cy="52556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n-lt"/>
            </a:rPr>
            <a:t>Customer Service</a:t>
          </a:r>
        </a:p>
      </dsp:txBody>
      <dsp:txXfrm>
        <a:off x="3500454" y="3155402"/>
        <a:ext cx="2091379" cy="5255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09BB50-D1AF-442E-B7D5-E705701A6436}">
      <dsp:nvSpPr>
        <dsp:cNvPr id="0" name=""/>
        <dsp:cNvSpPr/>
      </dsp:nvSpPr>
      <dsp:spPr>
        <a:xfrm>
          <a:off x="0" y="0"/>
          <a:ext cx="3505199" cy="3505199"/>
        </a:xfrm>
        <a:prstGeom prst="pie">
          <a:avLst>
            <a:gd name="adj1" fmla="val 5400000"/>
            <a:gd name="adj2" fmla="val 16200000"/>
          </a:avLst>
        </a:prstGeom>
        <a:solidFill>
          <a:schemeClr val="lt1">
            <a:hueOff val="0"/>
            <a:satOff val="0"/>
            <a:lumOff val="0"/>
            <a:alphaOff val="0"/>
          </a:schemeClr>
        </a:solidFill>
        <a:ln w="22225" cap="rnd"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02D435-CD88-425A-893C-F96A7D0FF490}">
      <dsp:nvSpPr>
        <dsp:cNvPr id="0" name=""/>
        <dsp:cNvSpPr/>
      </dsp:nvSpPr>
      <dsp:spPr>
        <a:xfrm>
          <a:off x="1752599" y="0"/>
          <a:ext cx="4343400" cy="3505199"/>
        </a:xfrm>
        <a:prstGeom prst="rect">
          <a:avLst/>
        </a:prstGeom>
        <a:solidFill>
          <a:schemeClr val="accent4">
            <a:alpha val="90000"/>
            <a:tint val="40000"/>
            <a:hueOff val="0"/>
            <a:satOff val="0"/>
            <a:lumOff val="0"/>
            <a:alphaOff val="0"/>
          </a:schemeClr>
        </a:solidFill>
        <a:ln w="2222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Heat</a:t>
          </a:r>
        </a:p>
      </dsp:txBody>
      <dsp:txXfrm>
        <a:off x="1752599" y="0"/>
        <a:ext cx="2171700" cy="560831"/>
      </dsp:txXfrm>
    </dsp:sp>
    <dsp:sp modelId="{F2607586-F3A0-4836-B21F-AAE793D6A4CF}">
      <dsp:nvSpPr>
        <dsp:cNvPr id="0" name=""/>
        <dsp:cNvSpPr/>
      </dsp:nvSpPr>
      <dsp:spPr>
        <a:xfrm>
          <a:off x="368045" y="560831"/>
          <a:ext cx="2769107" cy="2769107"/>
        </a:xfrm>
        <a:prstGeom prst="pie">
          <a:avLst>
            <a:gd name="adj1" fmla="val 5400000"/>
            <a:gd name="adj2" fmla="val 16200000"/>
          </a:avLst>
        </a:prstGeom>
        <a:solidFill>
          <a:schemeClr val="lt1">
            <a:hueOff val="0"/>
            <a:satOff val="0"/>
            <a:lumOff val="0"/>
            <a:alphaOff val="0"/>
          </a:schemeClr>
        </a:solidFill>
        <a:ln w="22225" cap="rnd"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684DA8-D914-42B2-8E55-D6371C1DCCE4}">
      <dsp:nvSpPr>
        <dsp:cNvPr id="0" name=""/>
        <dsp:cNvSpPr/>
      </dsp:nvSpPr>
      <dsp:spPr>
        <a:xfrm>
          <a:off x="1752599" y="560831"/>
          <a:ext cx="4343400" cy="2769107"/>
        </a:xfrm>
        <a:prstGeom prst="rect">
          <a:avLst/>
        </a:prstGeom>
        <a:solidFill>
          <a:schemeClr val="accent4">
            <a:alpha val="90000"/>
            <a:tint val="40000"/>
            <a:hueOff val="0"/>
            <a:satOff val="0"/>
            <a:lumOff val="0"/>
            <a:alphaOff val="0"/>
          </a:schemeClr>
        </a:solidFill>
        <a:ln w="2222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Breathability</a:t>
          </a:r>
        </a:p>
      </dsp:txBody>
      <dsp:txXfrm>
        <a:off x="1752599" y="560831"/>
        <a:ext cx="2171700" cy="560831"/>
      </dsp:txXfrm>
    </dsp:sp>
    <dsp:sp modelId="{B83D782D-D012-4793-970E-155E8BF152A9}">
      <dsp:nvSpPr>
        <dsp:cNvPr id="0" name=""/>
        <dsp:cNvSpPr/>
      </dsp:nvSpPr>
      <dsp:spPr>
        <a:xfrm>
          <a:off x="736091" y="1121663"/>
          <a:ext cx="2033016" cy="2033016"/>
        </a:xfrm>
        <a:prstGeom prst="pie">
          <a:avLst>
            <a:gd name="adj1" fmla="val 5400000"/>
            <a:gd name="adj2" fmla="val 16200000"/>
          </a:avLst>
        </a:prstGeom>
        <a:solidFill>
          <a:schemeClr val="lt1">
            <a:hueOff val="0"/>
            <a:satOff val="0"/>
            <a:lumOff val="0"/>
            <a:alphaOff val="0"/>
          </a:schemeClr>
        </a:solidFill>
        <a:ln w="22225" cap="rnd"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53D6B6-7972-4AD0-821E-B4C9482B43CE}">
      <dsp:nvSpPr>
        <dsp:cNvPr id="0" name=""/>
        <dsp:cNvSpPr/>
      </dsp:nvSpPr>
      <dsp:spPr>
        <a:xfrm>
          <a:off x="1752599" y="1121663"/>
          <a:ext cx="4343400" cy="2033016"/>
        </a:xfrm>
        <a:prstGeom prst="rect">
          <a:avLst/>
        </a:prstGeom>
        <a:solidFill>
          <a:schemeClr val="accent4">
            <a:alpha val="90000"/>
            <a:tint val="40000"/>
            <a:hueOff val="0"/>
            <a:satOff val="0"/>
            <a:lumOff val="0"/>
            <a:alphaOff val="0"/>
          </a:schemeClr>
        </a:solidFill>
        <a:ln w="2222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Particulates</a:t>
          </a:r>
        </a:p>
      </dsp:txBody>
      <dsp:txXfrm>
        <a:off x="1752599" y="1121663"/>
        <a:ext cx="2171700" cy="560831"/>
      </dsp:txXfrm>
    </dsp:sp>
    <dsp:sp modelId="{B5608DC0-AC28-4C38-A365-BE891B1C255C}">
      <dsp:nvSpPr>
        <dsp:cNvPr id="0" name=""/>
        <dsp:cNvSpPr/>
      </dsp:nvSpPr>
      <dsp:spPr>
        <a:xfrm>
          <a:off x="1104137" y="1682495"/>
          <a:ext cx="1296924" cy="1296924"/>
        </a:xfrm>
        <a:prstGeom prst="pie">
          <a:avLst>
            <a:gd name="adj1" fmla="val 5400000"/>
            <a:gd name="adj2" fmla="val 16200000"/>
          </a:avLst>
        </a:prstGeom>
        <a:solidFill>
          <a:schemeClr val="lt1">
            <a:hueOff val="0"/>
            <a:satOff val="0"/>
            <a:lumOff val="0"/>
            <a:alphaOff val="0"/>
          </a:schemeClr>
        </a:solidFill>
        <a:ln w="22225" cap="rnd"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3AFA5F-AE3F-437C-B475-DD02CEACAD1F}">
      <dsp:nvSpPr>
        <dsp:cNvPr id="0" name=""/>
        <dsp:cNvSpPr/>
      </dsp:nvSpPr>
      <dsp:spPr>
        <a:xfrm>
          <a:off x="1752599" y="1682495"/>
          <a:ext cx="4343400" cy="1296924"/>
        </a:xfrm>
        <a:prstGeom prst="rect">
          <a:avLst/>
        </a:prstGeom>
        <a:solidFill>
          <a:schemeClr val="accent4">
            <a:alpha val="90000"/>
            <a:tint val="40000"/>
            <a:hueOff val="0"/>
            <a:satOff val="0"/>
            <a:lumOff val="0"/>
            <a:alphaOff val="0"/>
          </a:schemeClr>
        </a:solidFill>
        <a:ln w="2222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Comfort</a:t>
          </a:r>
        </a:p>
      </dsp:txBody>
      <dsp:txXfrm>
        <a:off x="1752599" y="1682495"/>
        <a:ext cx="2171700" cy="560831"/>
      </dsp:txXfrm>
    </dsp:sp>
    <dsp:sp modelId="{BCA5018A-9D1E-4A6E-BD27-6724710EA2EF}">
      <dsp:nvSpPr>
        <dsp:cNvPr id="0" name=""/>
        <dsp:cNvSpPr/>
      </dsp:nvSpPr>
      <dsp:spPr>
        <a:xfrm>
          <a:off x="1472183" y="2243327"/>
          <a:ext cx="560832" cy="560832"/>
        </a:xfrm>
        <a:prstGeom prst="pie">
          <a:avLst>
            <a:gd name="adj1" fmla="val 5400000"/>
            <a:gd name="adj2" fmla="val 16200000"/>
          </a:avLst>
        </a:prstGeom>
        <a:solidFill>
          <a:schemeClr val="lt1">
            <a:hueOff val="0"/>
            <a:satOff val="0"/>
            <a:lumOff val="0"/>
            <a:alphaOff val="0"/>
          </a:schemeClr>
        </a:solidFill>
        <a:ln w="22225" cap="rnd"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12AC34-84EC-4A32-A045-3B85FE67024B}">
      <dsp:nvSpPr>
        <dsp:cNvPr id="0" name=""/>
        <dsp:cNvSpPr/>
      </dsp:nvSpPr>
      <dsp:spPr>
        <a:xfrm>
          <a:off x="1752599" y="2243327"/>
          <a:ext cx="4343400" cy="560832"/>
        </a:xfrm>
        <a:prstGeom prst="rect">
          <a:avLst/>
        </a:prstGeom>
        <a:solidFill>
          <a:schemeClr val="accent4">
            <a:alpha val="90000"/>
            <a:tint val="40000"/>
            <a:hueOff val="0"/>
            <a:satOff val="0"/>
            <a:lumOff val="0"/>
            <a:alphaOff val="0"/>
          </a:schemeClr>
        </a:solidFill>
        <a:ln w="22225"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Function</a:t>
          </a:r>
        </a:p>
      </dsp:txBody>
      <dsp:txXfrm>
        <a:off x="1752599" y="2243327"/>
        <a:ext cx="2171700" cy="560831"/>
      </dsp:txXfrm>
    </dsp:sp>
    <dsp:sp modelId="{E2697A36-0F51-474B-BAC2-742D9B9DFB90}">
      <dsp:nvSpPr>
        <dsp:cNvPr id="0" name=""/>
        <dsp:cNvSpPr/>
      </dsp:nvSpPr>
      <dsp:spPr>
        <a:xfrm>
          <a:off x="3924300" y="0"/>
          <a:ext cx="2171700" cy="560831"/>
        </a:xfrm>
        <a:prstGeom prst="rect">
          <a:avLst/>
        </a:prstGeom>
        <a:noFill/>
        <a:ln w="22225"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Situational awareness</a:t>
          </a:r>
        </a:p>
        <a:p>
          <a:pPr marL="57150" lvl="1" indent="-57150" algn="l" defTabSz="488950">
            <a:lnSpc>
              <a:spcPct val="90000"/>
            </a:lnSpc>
            <a:spcBef>
              <a:spcPct val="0"/>
            </a:spcBef>
            <a:spcAft>
              <a:spcPct val="15000"/>
            </a:spcAft>
            <a:buChar char="•"/>
          </a:pPr>
          <a:r>
            <a:rPr lang="en-US" sz="1100" kern="1200" dirty="0"/>
            <a:t>Thermal protective performance</a:t>
          </a:r>
        </a:p>
      </dsp:txBody>
      <dsp:txXfrm>
        <a:off x="3924300" y="0"/>
        <a:ext cx="2171700" cy="560831"/>
      </dsp:txXfrm>
    </dsp:sp>
    <dsp:sp modelId="{BE7492EA-1D2A-425E-9867-159F354476EC}">
      <dsp:nvSpPr>
        <dsp:cNvPr id="0" name=""/>
        <dsp:cNvSpPr/>
      </dsp:nvSpPr>
      <dsp:spPr>
        <a:xfrm>
          <a:off x="3924300" y="560831"/>
          <a:ext cx="2171700" cy="560831"/>
        </a:xfrm>
        <a:prstGeom prst="rect">
          <a:avLst/>
        </a:prstGeom>
        <a:noFill/>
        <a:ln w="22225"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Air transfer</a:t>
          </a:r>
        </a:p>
        <a:p>
          <a:pPr marL="57150" lvl="1" indent="-57150" algn="l" defTabSz="488950">
            <a:lnSpc>
              <a:spcPct val="90000"/>
            </a:lnSpc>
            <a:spcBef>
              <a:spcPct val="0"/>
            </a:spcBef>
            <a:spcAft>
              <a:spcPct val="15000"/>
            </a:spcAft>
            <a:buChar char="•"/>
          </a:pPr>
          <a:r>
            <a:rPr lang="en-US" sz="1100" kern="1200" dirty="0"/>
            <a:t>Moisture transfer</a:t>
          </a:r>
        </a:p>
      </dsp:txBody>
      <dsp:txXfrm>
        <a:off x="3924300" y="560831"/>
        <a:ext cx="2171700" cy="560831"/>
      </dsp:txXfrm>
    </dsp:sp>
    <dsp:sp modelId="{717315CF-6F19-473A-A29D-649D2C9288EC}">
      <dsp:nvSpPr>
        <dsp:cNvPr id="0" name=""/>
        <dsp:cNvSpPr/>
      </dsp:nvSpPr>
      <dsp:spPr>
        <a:xfrm>
          <a:off x="3924300" y="1121663"/>
          <a:ext cx="2171700" cy="560831"/>
        </a:xfrm>
        <a:prstGeom prst="rect">
          <a:avLst/>
        </a:prstGeom>
        <a:noFill/>
        <a:ln w="22225"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Blocking ability</a:t>
          </a:r>
        </a:p>
        <a:p>
          <a:pPr marL="57150" lvl="1" indent="-57150" algn="l" defTabSz="488950">
            <a:lnSpc>
              <a:spcPct val="90000"/>
            </a:lnSpc>
            <a:spcBef>
              <a:spcPct val="0"/>
            </a:spcBef>
            <a:spcAft>
              <a:spcPct val="15000"/>
            </a:spcAft>
            <a:buChar char="•"/>
          </a:pPr>
          <a:r>
            <a:rPr lang="en-US" sz="1100" kern="1200" dirty="0"/>
            <a:t>Breathability</a:t>
          </a:r>
        </a:p>
      </dsp:txBody>
      <dsp:txXfrm>
        <a:off x="3924300" y="1121663"/>
        <a:ext cx="2171700" cy="560831"/>
      </dsp:txXfrm>
    </dsp:sp>
    <dsp:sp modelId="{0B842E4B-DC7D-4DA8-BBE7-1E28A2B92544}">
      <dsp:nvSpPr>
        <dsp:cNvPr id="0" name=""/>
        <dsp:cNvSpPr/>
      </dsp:nvSpPr>
      <dsp:spPr>
        <a:xfrm>
          <a:off x="3924300" y="1682495"/>
          <a:ext cx="2171700" cy="560831"/>
        </a:xfrm>
        <a:prstGeom prst="rect">
          <a:avLst/>
        </a:prstGeom>
        <a:noFill/>
        <a:ln w="22225"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Overall fit</a:t>
          </a:r>
        </a:p>
      </dsp:txBody>
      <dsp:txXfrm>
        <a:off x="3924300" y="1682495"/>
        <a:ext cx="2171700" cy="560831"/>
      </dsp:txXfrm>
    </dsp:sp>
    <dsp:sp modelId="{EEC8B7FC-3A71-4885-9C88-47633A9FAFCD}">
      <dsp:nvSpPr>
        <dsp:cNvPr id="0" name=""/>
        <dsp:cNvSpPr/>
      </dsp:nvSpPr>
      <dsp:spPr>
        <a:xfrm>
          <a:off x="3924300" y="2243327"/>
          <a:ext cx="2171700" cy="560831"/>
        </a:xfrm>
        <a:prstGeom prst="rect">
          <a:avLst/>
        </a:prstGeom>
        <a:noFill/>
        <a:ln w="22225" cap="rnd"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88950">
            <a:lnSpc>
              <a:spcPct val="90000"/>
            </a:lnSpc>
            <a:spcBef>
              <a:spcPct val="0"/>
            </a:spcBef>
            <a:spcAft>
              <a:spcPct val="15000"/>
            </a:spcAft>
            <a:buChar char="•"/>
          </a:pPr>
          <a:r>
            <a:rPr lang="en-US" sz="1100" kern="1200" dirty="0"/>
            <a:t>Acoustic distortion</a:t>
          </a:r>
        </a:p>
        <a:p>
          <a:pPr marL="57150" lvl="1" indent="-57150" algn="l" defTabSz="488950">
            <a:lnSpc>
              <a:spcPct val="90000"/>
            </a:lnSpc>
            <a:spcBef>
              <a:spcPct val="0"/>
            </a:spcBef>
            <a:spcAft>
              <a:spcPct val="15000"/>
            </a:spcAft>
            <a:buChar char="•"/>
          </a:pPr>
          <a:r>
            <a:rPr lang="en-US" sz="1100" kern="1200" dirty="0"/>
            <a:t>Coat interface</a:t>
          </a:r>
        </a:p>
      </dsp:txBody>
      <dsp:txXfrm>
        <a:off x="3924300" y="2243327"/>
        <a:ext cx="2171700" cy="5608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5A270-FE93-44EB-8629-2C8D149256F0}">
      <dsp:nvSpPr>
        <dsp:cNvPr id="0" name=""/>
        <dsp:cNvSpPr/>
      </dsp:nvSpPr>
      <dsp:spPr>
        <a:xfrm>
          <a:off x="347" y="540384"/>
          <a:ext cx="4056864" cy="1267770"/>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8703"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How does it feel?</a:t>
          </a:r>
        </a:p>
        <a:p>
          <a:pPr marL="114300" lvl="1" indent="-114300" algn="l" defTabSz="533400">
            <a:lnSpc>
              <a:spcPct val="90000"/>
            </a:lnSpc>
            <a:spcBef>
              <a:spcPct val="0"/>
            </a:spcBef>
            <a:spcAft>
              <a:spcPct val="15000"/>
            </a:spcAft>
            <a:buChar char="•"/>
          </a:pPr>
          <a:r>
            <a:rPr lang="en-US" sz="1200" kern="1200" dirty="0"/>
            <a:t>Does it fit from top to bottom?</a:t>
          </a:r>
        </a:p>
        <a:p>
          <a:pPr marL="114300" lvl="1" indent="-114300" algn="l" defTabSz="533400">
            <a:lnSpc>
              <a:spcPct val="90000"/>
            </a:lnSpc>
            <a:spcBef>
              <a:spcPct val="0"/>
            </a:spcBef>
            <a:spcAft>
              <a:spcPct val="15000"/>
            </a:spcAft>
            <a:buChar char="•"/>
          </a:pPr>
          <a:r>
            <a:rPr lang="en-US" sz="1200" kern="1200" dirty="0"/>
            <a:t>How does it lay on your shoulders and chest?</a:t>
          </a:r>
        </a:p>
      </dsp:txBody>
      <dsp:txXfrm>
        <a:off x="347" y="540384"/>
        <a:ext cx="4056864" cy="1267770"/>
      </dsp:txXfrm>
    </dsp:sp>
    <dsp:sp modelId="{24EA9091-C580-43C4-B669-A20F76677BAF}">
      <dsp:nvSpPr>
        <dsp:cNvPr id="0" name=""/>
        <dsp:cNvSpPr/>
      </dsp:nvSpPr>
      <dsp:spPr>
        <a:xfrm>
          <a:off x="16844" y="780916"/>
          <a:ext cx="516374" cy="483849"/>
        </a:xfrm>
        <a:prstGeom prst="rect">
          <a:avLst/>
        </a:prstGeom>
        <a:blipFill rotWithShape="1">
          <a:blip xmlns:r="http://schemas.openxmlformats.org/officeDocument/2006/relationships" r:embed="rId1">
            <a:duotone>
              <a:schemeClr val="accent1">
                <a:shade val="45000"/>
                <a:satMod val="135000"/>
              </a:schemeClr>
              <a:prstClr val="white"/>
            </a:duotone>
          </a:blip>
          <a:srcRect/>
          <a:stretch>
            <a:fillRect t="-3000" b="-3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D05137-1B36-44BA-9DFE-AE814B71BF55}">
      <dsp:nvSpPr>
        <dsp:cNvPr id="0" name=""/>
        <dsp:cNvSpPr/>
      </dsp:nvSpPr>
      <dsp:spPr>
        <a:xfrm>
          <a:off x="4248588" y="540384"/>
          <a:ext cx="4056864" cy="1267770"/>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8703"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Is it comfortable?</a:t>
          </a:r>
        </a:p>
        <a:p>
          <a:pPr marL="114300" lvl="1" indent="-114300" algn="l" defTabSz="533400">
            <a:lnSpc>
              <a:spcPct val="90000"/>
            </a:lnSpc>
            <a:spcBef>
              <a:spcPct val="0"/>
            </a:spcBef>
            <a:spcAft>
              <a:spcPct val="15000"/>
            </a:spcAft>
            <a:buChar char="•"/>
          </a:pPr>
          <a:r>
            <a:rPr lang="en-US" sz="1200" kern="1200" dirty="0"/>
            <a:t>Does it feel breathable?</a:t>
          </a:r>
        </a:p>
        <a:p>
          <a:pPr marL="114300" lvl="1" indent="-114300" algn="l" defTabSz="533400">
            <a:lnSpc>
              <a:spcPct val="90000"/>
            </a:lnSpc>
            <a:spcBef>
              <a:spcPct val="0"/>
            </a:spcBef>
            <a:spcAft>
              <a:spcPct val="15000"/>
            </a:spcAft>
            <a:buChar char="•"/>
          </a:pPr>
          <a:r>
            <a:rPr lang="en-US" sz="1200" kern="1200" dirty="0"/>
            <a:t>Will heat pass from inside to outside?</a:t>
          </a:r>
        </a:p>
        <a:p>
          <a:pPr marL="114300" lvl="1" indent="-114300" algn="l" defTabSz="533400">
            <a:lnSpc>
              <a:spcPct val="90000"/>
            </a:lnSpc>
            <a:spcBef>
              <a:spcPct val="0"/>
            </a:spcBef>
            <a:spcAft>
              <a:spcPct val="15000"/>
            </a:spcAft>
            <a:buChar char="•"/>
          </a:pPr>
          <a:r>
            <a:rPr lang="en-US" sz="1200" kern="1200" dirty="0"/>
            <a:t>Does air pass through it?</a:t>
          </a:r>
        </a:p>
      </dsp:txBody>
      <dsp:txXfrm>
        <a:off x="4248588" y="540384"/>
        <a:ext cx="4056864" cy="1267770"/>
      </dsp:txXfrm>
    </dsp:sp>
    <dsp:sp modelId="{E69CD5FD-22EF-4E24-93B5-130FFA9F3FFD}">
      <dsp:nvSpPr>
        <dsp:cNvPr id="0" name=""/>
        <dsp:cNvSpPr/>
      </dsp:nvSpPr>
      <dsp:spPr>
        <a:xfrm>
          <a:off x="4265084" y="770394"/>
          <a:ext cx="516374" cy="504895"/>
        </a:xfrm>
        <a:prstGeom prst="rect">
          <a:avLst/>
        </a:prstGeom>
        <a:blipFill>
          <a:blip xmlns:r="http://schemas.openxmlformats.org/officeDocument/2006/relationships" r:embed="rId2">
            <a:duotone>
              <a:schemeClr val="accent1">
                <a:shade val="45000"/>
                <a:satMod val="135000"/>
              </a:schemeClr>
              <a:prstClr val="white"/>
            </a:duotone>
          </a:blip>
          <a:stretch>
            <a:fillRect t="-4000" b="-4000"/>
          </a:stretch>
        </a:blipFill>
        <a:ln w="22225" cap="rnd" cmpd="sng" algn="ctr">
          <a:noFill/>
          <a:prstDash val="solid"/>
        </a:ln>
        <a:effectLst/>
      </dsp:spPr>
      <dsp:style>
        <a:lnRef idx="2">
          <a:scrgbClr r="0" g="0" b="0"/>
        </a:lnRef>
        <a:fillRef idx="1">
          <a:scrgbClr r="0" g="0" b="0"/>
        </a:fillRef>
        <a:effectRef idx="0">
          <a:scrgbClr r="0" g="0" b="0"/>
        </a:effectRef>
        <a:fontRef idx="minor"/>
      </dsp:style>
    </dsp:sp>
    <dsp:sp modelId="{34EA5567-9A40-484D-A3BF-6F7586926595}">
      <dsp:nvSpPr>
        <dsp:cNvPr id="0" name=""/>
        <dsp:cNvSpPr/>
      </dsp:nvSpPr>
      <dsp:spPr>
        <a:xfrm>
          <a:off x="347" y="1953244"/>
          <a:ext cx="4056864" cy="1267770"/>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8703"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Perform a static test in a class A fire</a:t>
          </a:r>
        </a:p>
        <a:p>
          <a:pPr marL="114300" lvl="1" indent="-114300" algn="l" defTabSz="533400">
            <a:lnSpc>
              <a:spcPct val="90000"/>
            </a:lnSpc>
            <a:spcBef>
              <a:spcPct val="0"/>
            </a:spcBef>
            <a:spcAft>
              <a:spcPct val="15000"/>
            </a:spcAft>
            <a:buChar char="•"/>
          </a:pPr>
          <a:r>
            <a:rPr lang="en-US" sz="1200" kern="1200" dirty="0"/>
            <a:t>Wipe necks before they enter and then immediately after they exit.</a:t>
          </a:r>
        </a:p>
        <a:p>
          <a:pPr marL="114300" lvl="1" indent="-114300" algn="l" defTabSz="533400">
            <a:lnSpc>
              <a:spcPct val="90000"/>
            </a:lnSpc>
            <a:spcBef>
              <a:spcPct val="0"/>
            </a:spcBef>
            <a:spcAft>
              <a:spcPct val="15000"/>
            </a:spcAft>
            <a:buChar char="•"/>
          </a:pPr>
          <a:r>
            <a:rPr lang="en-US" sz="1200" kern="1200" dirty="0"/>
            <a:t>Evaluate thermal recognition, time to alarm, hearing and particle blocking</a:t>
          </a:r>
        </a:p>
      </dsp:txBody>
      <dsp:txXfrm>
        <a:off x="347" y="1953244"/>
        <a:ext cx="4056864" cy="1267770"/>
      </dsp:txXfrm>
    </dsp:sp>
    <dsp:sp modelId="{A7F7B405-7D64-44AB-8310-1A9CBA820E39}">
      <dsp:nvSpPr>
        <dsp:cNvPr id="0" name=""/>
        <dsp:cNvSpPr/>
      </dsp:nvSpPr>
      <dsp:spPr>
        <a:xfrm>
          <a:off x="16844" y="2193776"/>
          <a:ext cx="516374" cy="483849"/>
        </a:xfrm>
        <a:prstGeom prst="rect">
          <a:avLst/>
        </a:prstGeom>
        <a:blipFill rotWithShape="1">
          <a:blip xmlns:r="http://schemas.openxmlformats.org/officeDocument/2006/relationships" r:embed="rId3">
            <a:duotone>
              <a:schemeClr val="accent1">
                <a:shade val="45000"/>
                <a:satMod val="135000"/>
              </a:schemeClr>
              <a:prstClr val="white"/>
            </a:duotone>
          </a:blip>
          <a:srcRect/>
          <a:stretch>
            <a:fillRect t="-6000" b="-6000"/>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257618-A5EF-4192-AA9F-C0997B32DEDD}">
      <dsp:nvSpPr>
        <dsp:cNvPr id="0" name=""/>
        <dsp:cNvSpPr/>
      </dsp:nvSpPr>
      <dsp:spPr>
        <a:xfrm>
          <a:off x="4248588" y="1953244"/>
          <a:ext cx="4056864" cy="1267770"/>
        </a:xfrm>
        <a:prstGeom prst="rect">
          <a:avLst/>
        </a:prstGeom>
        <a:solidFill>
          <a:schemeClr val="lt1">
            <a:alpha val="40000"/>
            <a:hueOff val="0"/>
            <a:satOff val="0"/>
            <a:lumOff val="0"/>
            <a:alphaOff val="0"/>
          </a:schemeClr>
        </a:solidFill>
        <a:ln w="12700"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8703"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Field trial the hood</a:t>
          </a:r>
        </a:p>
        <a:p>
          <a:pPr marL="114300" lvl="1" indent="-114300" algn="l" defTabSz="533400">
            <a:lnSpc>
              <a:spcPct val="90000"/>
            </a:lnSpc>
            <a:spcBef>
              <a:spcPct val="0"/>
            </a:spcBef>
            <a:spcAft>
              <a:spcPct val="15000"/>
            </a:spcAft>
            <a:buChar char="•"/>
          </a:pPr>
          <a:r>
            <a:rPr lang="en-US" sz="1200" kern="1200" dirty="0"/>
            <a:t>Wear it, use it, stow it, store it, wash it</a:t>
          </a:r>
        </a:p>
        <a:p>
          <a:pPr marL="114300" lvl="1" indent="-114300" algn="l" defTabSz="533400">
            <a:lnSpc>
              <a:spcPct val="90000"/>
            </a:lnSpc>
            <a:spcBef>
              <a:spcPct val="0"/>
            </a:spcBef>
            <a:spcAft>
              <a:spcPct val="15000"/>
            </a:spcAft>
            <a:buChar char="•"/>
          </a:pPr>
          <a:r>
            <a:rPr lang="en-US" sz="1200" kern="1200" dirty="0"/>
            <a:t>Expose to conditions normal for your use</a:t>
          </a:r>
        </a:p>
      </dsp:txBody>
      <dsp:txXfrm>
        <a:off x="4248588" y="1953244"/>
        <a:ext cx="4056864" cy="1267770"/>
      </dsp:txXfrm>
    </dsp:sp>
    <dsp:sp modelId="{F32FFA5D-C3BF-48ED-83E3-9A52127169EC}">
      <dsp:nvSpPr>
        <dsp:cNvPr id="0" name=""/>
        <dsp:cNvSpPr/>
      </dsp:nvSpPr>
      <dsp:spPr>
        <a:xfrm>
          <a:off x="4266478" y="2193776"/>
          <a:ext cx="513587" cy="483849"/>
        </a:xfrm>
        <a:prstGeom prst="rect">
          <a:avLst/>
        </a:prstGeom>
        <a:blipFill rotWithShape="1">
          <a:blip xmlns:r="http://schemas.openxmlformats.org/officeDocument/2006/relationships" r:embed="rId4">
            <a:duotone>
              <a:schemeClr val="accent1">
                <a:shade val="45000"/>
                <a:satMod val="135000"/>
              </a:schemeClr>
              <a:prstClr val="white"/>
            </a:duotone>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AA2B7-E02A-7E4F-B002-9242DA85C76E}">
      <dsp:nvSpPr>
        <dsp:cNvPr id="0" name=""/>
        <dsp:cNvSpPr/>
      </dsp:nvSpPr>
      <dsp:spPr>
        <a:xfrm>
          <a:off x="0" y="597498"/>
          <a:ext cx="5259278" cy="453600"/>
        </a:xfrm>
        <a:prstGeom prst="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9708D2B-40A5-AF4D-81A7-BE0D19D3FB17}">
      <dsp:nvSpPr>
        <dsp:cNvPr id="0" name=""/>
        <dsp:cNvSpPr/>
      </dsp:nvSpPr>
      <dsp:spPr>
        <a:xfrm>
          <a:off x="262963" y="331818"/>
          <a:ext cx="3681494" cy="531360"/>
        </a:xfrm>
        <a:prstGeom prst="round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152" tIns="0" rIns="139152" bIns="0" numCol="1" spcCol="1270" anchor="ctr" anchorCtr="0">
          <a:noAutofit/>
        </a:bodyPr>
        <a:lstStyle/>
        <a:p>
          <a:pPr marL="0" lvl="0" indent="0" algn="l" defTabSz="800100">
            <a:lnSpc>
              <a:spcPct val="90000"/>
            </a:lnSpc>
            <a:spcBef>
              <a:spcPct val="0"/>
            </a:spcBef>
            <a:spcAft>
              <a:spcPct val="35000"/>
            </a:spcAft>
            <a:buNone/>
          </a:pPr>
          <a:r>
            <a:rPr lang="en-US" sz="1800" kern="1200"/>
            <a:t>Letter of Interest </a:t>
          </a:r>
        </a:p>
      </dsp:txBody>
      <dsp:txXfrm>
        <a:off x="288902" y="357757"/>
        <a:ext cx="3629616" cy="479482"/>
      </dsp:txXfrm>
    </dsp:sp>
    <dsp:sp modelId="{14FD61BF-589A-FF46-9D14-5E90EB42BEEF}">
      <dsp:nvSpPr>
        <dsp:cNvPr id="0" name=""/>
        <dsp:cNvSpPr/>
      </dsp:nvSpPr>
      <dsp:spPr>
        <a:xfrm>
          <a:off x="0" y="1413978"/>
          <a:ext cx="5259278" cy="1786050"/>
        </a:xfrm>
        <a:prstGeom prst="rect">
          <a:avLst/>
        </a:prstGeom>
        <a:solidFill>
          <a:schemeClr val="lt1">
            <a:alpha val="90000"/>
            <a:hueOff val="0"/>
            <a:satOff val="0"/>
            <a:lumOff val="0"/>
            <a:alphaOff val="0"/>
          </a:schemeClr>
        </a:solidFill>
        <a:ln w="12700" cap="rnd" cmpd="sng" algn="ctr">
          <a:solidFill>
            <a:schemeClr val="accent2">
              <a:hueOff val="-611709"/>
              <a:satOff val="32535"/>
              <a:lumOff val="9411"/>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08178" tIns="374904" rIns="408178"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a:t>Identify what (products) you are looking for</a:t>
          </a:r>
        </a:p>
        <a:p>
          <a:pPr marL="171450" lvl="1" indent="-171450" algn="l" defTabSz="800100">
            <a:lnSpc>
              <a:spcPct val="90000"/>
            </a:lnSpc>
            <a:spcBef>
              <a:spcPct val="0"/>
            </a:spcBef>
            <a:spcAft>
              <a:spcPct val="15000"/>
            </a:spcAft>
            <a:buChar char="•"/>
          </a:pPr>
          <a:r>
            <a:rPr lang="en-US" sz="1800" kern="1200"/>
            <a:t>Specify all pertinent requirements (TPP, THL, Composites, Color, Style, Made in USA, etc.)</a:t>
          </a:r>
        </a:p>
        <a:p>
          <a:pPr marL="171450" lvl="1" indent="-171450" algn="l" defTabSz="800100">
            <a:lnSpc>
              <a:spcPct val="90000"/>
            </a:lnSpc>
            <a:spcBef>
              <a:spcPct val="0"/>
            </a:spcBef>
            <a:spcAft>
              <a:spcPct val="15000"/>
            </a:spcAft>
            <a:buChar char="•"/>
          </a:pPr>
          <a:r>
            <a:rPr lang="en-US" sz="1800" kern="1200"/>
            <a:t>A description of the selection and purchasing process from start to finish</a:t>
          </a:r>
        </a:p>
      </dsp:txBody>
      <dsp:txXfrm>
        <a:off x="0" y="1413978"/>
        <a:ext cx="5259278" cy="1786050"/>
      </dsp:txXfrm>
    </dsp:sp>
    <dsp:sp modelId="{70D96D9E-7101-B341-90CF-8267137DB39A}">
      <dsp:nvSpPr>
        <dsp:cNvPr id="0" name=""/>
        <dsp:cNvSpPr/>
      </dsp:nvSpPr>
      <dsp:spPr>
        <a:xfrm>
          <a:off x="262963" y="1148298"/>
          <a:ext cx="3681494" cy="531360"/>
        </a:xfrm>
        <a:prstGeom prst="roundRect">
          <a:avLst/>
        </a:prstGeom>
        <a:gradFill rotWithShape="0">
          <a:gsLst>
            <a:gs pos="0">
              <a:schemeClr val="accent2">
                <a:hueOff val="-611709"/>
                <a:satOff val="32535"/>
                <a:lumOff val="9411"/>
                <a:alphaOff val="0"/>
                <a:tint val="98000"/>
                <a:lumMod val="110000"/>
              </a:schemeClr>
            </a:gs>
            <a:gs pos="84000">
              <a:schemeClr val="accent2">
                <a:hueOff val="-611709"/>
                <a:satOff val="32535"/>
                <a:lumOff val="9411"/>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152" tIns="0" rIns="139152" bIns="0" numCol="1" spcCol="1270" anchor="ctr" anchorCtr="0">
          <a:noAutofit/>
        </a:bodyPr>
        <a:lstStyle/>
        <a:p>
          <a:pPr marL="0" lvl="0" indent="0" algn="l" defTabSz="800100">
            <a:lnSpc>
              <a:spcPct val="90000"/>
            </a:lnSpc>
            <a:spcBef>
              <a:spcPct val="0"/>
            </a:spcBef>
            <a:spcAft>
              <a:spcPct val="35000"/>
            </a:spcAft>
            <a:buNone/>
          </a:pPr>
          <a:r>
            <a:rPr lang="en-US" sz="1800" kern="1200"/>
            <a:t>Request for Information (RFI)</a:t>
          </a:r>
        </a:p>
      </dsp:txBody>
      <dsp:txXfrm>
        <a:off x="288902" y="1174237"/>
        <a:ext cx="3629616" cy="4794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161F1D-3834-4238-96FF-070885D8200B}">
      <dsp:nvSpPr>
        <dsp:cNvPr id="0" name=""/>
        <dsp:cNvSpPr/>
      </dsp:nvSpPr>
      <dsp:spPr>
        <a:xfrm>
          <a:off x="1949" y="1071894"/>
          <a:ext cx="1939410" cy="1599607"/>
        </a:xfrm>
        <a:prstGeom prst="roundRect">
          <a:avLst>
            <a:gd name="adj" fmla="val 10000"/>
          </a:avLst>
        </a:prstGeom>
        <a:solidFill>
          <a:schemeClr val="accent6">
            <a:alpha val="90000"/>
            <a:tint val="40000"/>
            <a:hueOff val="0"/>
            <a:satOff val="0"/>
            <a:lumOff val="0"/>
            <a:alphaOff val="0"/>
          </a:schemeClr>
        </a:solidFill>
        <a:ln w="2222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Entire crews</a:t>
          </a:r>
        </a:p>
        <a:p>
          <a:pPr marL="114300" lvl="1" indent="-114300" algn="l" defTabSz="666750">
            <a:lnSpc>
              <a:spcPct val="90000"/>
            </a:lnSpc>
            <a:spcBef>
              <a:spcPct val="0"/>
            </a:spcBef>
            <a:spcAft>
              <a:spcPct val="15000"/>
            </a:spcAft>
            <a:buChar char="•"/>
          </a:pPr>
          <a:r>
            <a:rPr lang="en-US" sz="1500" kern="1200" dirty="0"/>
            <a:t>Allows for discussion</a:t>
          </a:r>
        </a:p>
        <a:p>
          <a:pPr marL="114300" lvl="1" indent="-114300" algn="l" defTabSz="666750">
            <a:lnSpc>
              <a:spcPct val="90000"/>
            </a:lnSpc>
            <a:spcBef>
              <a:spcPct val="0"/>
            </a:spcBef>
            <a:spcAft>
              <a:spcPct val="15000"/>
            </a:spcAft>
            <a:buChar char="•"/>
          </a:pPr>
          <a:r>
            <a:rPr lang="en-US" sz="1500" kern="1200" dirty="0"/>
            <a:t>Able to compare between evaluators on different shifts</a:t>
          </a:r>
        </a:p>
      </dsp:txBody>
      <dsp:txXfrm>
        <a:off x="38760" y="1108705"/>
        <a:ext cx="1865788" cy="1183212"/>
      </dsp:txXfrm>
    </dsp:sp>
    <dsp:sp modelId="{D6D23446-E21F-4A54-B79E-BF417F38B4B9}">
      <dsp:nvSpPr>
        <dsp:cNvPr id="0" name=""/>
        <dsp:cNvSpPr/>
      </dsp:nvSpPr>
      <dsp:spPr>
        <a:xfrm>
          <a:off x="1095557" y="1466196"/>
          <a:ext cx="2119124" cy="2119124"/>
        </a:xfrm>
        <a:prstGeom prst="leftCircularArrow">
          <a:avLst>
            <a:gd name="adj1" fmla="val 3062"/>
            <a:gd name="adj2" fmla="val 376015"/>
            <a:gd name="adj3" fmla="val 2151526"/>
            <a:gd name="adj4" fmla="val 9024489"/>
            <a:gd name="adj5" fmla="val 3572"/>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BE732A-E73A-4172-80D3-D8E72CEAC389}">
      <dsp:nvSpPr>
        <dsp:cNvPr id="0" name=""/>
        <dsp:cNvSpPr/>
      </dsp:nvSpPr>
      <dsp:spPr>
        <a:xfrm>
          <a:off x="432929" y="2328729"/>
          <a:ext cx="1723920" cy="685546"/>
        </a:xfrm>
        <a:prstGeom prst="roundRect">
          <a:avLst>
            <a:gd name="adj" fmla="val 10000"/>
          </a:avLst>
        </a:prstGeom>
        <a:solidFill>
          <a:schemeClr val="lt1">
            <a:hueOff val="0"/>
            <a:satOff val="0"/>
            <a:lumOff val="0"/>
            <a:alphaOff val="0"/>
          </a:schemeClr>
        </a:solidFill>
        <a:ln w="22225"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All shifts at a station</a:t>
          </a:r>
        </a:p>
      </dsp:txBody>
      <dsp:txXfrm>
        <a:off x="453008" y="2348808"/>
        <a:ext cx="1683762" cy="645388"/>
      </dsp:txXfrm>
    </dsp:sp>
    <dsp:sp modelId="{6AD110C1-EE71-4AF6-9A4C-67F13FF08DB7}">
      <dsp:nvSpPr>
        <dsp:cNvPr id="0" name=""/>
        <dsp:cNvSpPr/>
      </dsp:nvSpPr>
      <dsp:spPr>
        <a:xfrm>
          <a:off x="2465849" y="1071894"/>
          <a:ext cx="1939410" cy="1599607"/>
        </a:xfrm>
        <a:prstGeom prst="roundRect">
          <a:avLst>
            <a:gd name="adj" fmla="val 10000"/>
          </a:avLst>
        </a:prstGeom>
        <a:solidFill>
          <a:schemeClr val="accent6">
            <a:alpha val="90000"/>
            <a:tint val="40000"/>
            <a:hueOff val="0"/>
            <a:satOff val="0"/>
            <a:lumOff val="0"/>
            <a:alphaOff val="0"/>
          </a:schemeClr>
        </a:solidFill>
        <a:ln w="2222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Evaluate gear in different types of work environment</a:t>
          </a:r>
        </a:p>
      </dsp:txBody>
      <dsp:txXfrm>
        <a:off x="2502660" y="1451478"/>
        <a:ext cx="1865788" cy="1183212"/>
      </dsp:txXfrm>
    </dsp:sp>
    <dsp:sp modelId="{ADD5C14C-4D81-4EB4-ADE4-739BF3A60A7E}">
      <dsp:nvSpPr>
        <dsp:cNvPr id="0" name=""/>
        <dsp:cNvSpPr/>
      </dsp:nvSpPr>
      <dsp:spPr>
        <a:xfrm>
          <a:off x="3543296" y="95356"/>
          <a:ext cx="2366938" cy="2366938"/>
        </a:xfrm>
        <a:prstGeom prst="circularArrow">
          <a:avLst>
            <a:gd name="adj1" fmla="val 2742"/>
            <a:gd name="adj2" fmla="val 334126"/>
            <a:gd name="adj3" fmla="val 19490363"/>
            <a:gd name="adj4" fmla="val 12575511"/>
            <a:gd name="adj5" fmla="val 3198"/>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E656B5E-1A2C-4251-A26A-26EC6EE63987}">
      <dsp:nvSpPr>
        <dsp:cNvPr id="0" name=""/>
        <dsp:cNvSpPr/>
      </dsp:nvSpPr>
      <dsp:spPr>
        <a:xfrm>
          <a:off x="2896829" y="729121"/>
          <a:ext cx="1723920" cy="685546"/>
        </a:xfrm>
        <a:prstGeom prst="roundRect">
          <a:avLst>
            <a:gd name="adj" fmla="val 10000"/>
          </a:avLst>
        </a:prstGeom>
        <a:solidFill>
          <a:schemeClr val="lt1">
            <a:hueOff val="0"/>
            <a:satOff val="0"/>
            <a:lumOff val="0"/>
            <a:alphaOff val="0"/>
          </a:schemeClr>
        </a:solidFill>
        <a:ln w="22225"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Single and double companies</a:t>
          </a:r>
        </a:p>
      </dsp:txBody>
      <dsp:txXfrm>
        <a:off x="2916908" y="749200"/>
        <a:ext cx="1683762" cy="645388"/>
      </dsp:txXfrm>
    </dsp:sp>
    <dsp:sp modelId="{87CD5032-9572-439F-AB3C-8317C92C1422}">
      <dsp:nvSpPr>
        <dsp:cNvPr id="0" name=""/>
        <dsp:cNvSpPr/>
      </dsp:nvSpPr>
      <dsp:spPr>
        <a:xfrm>
          <a:off x="4929750" y="1071894"/>
          <a:ext cx="1939410" cy="1599607"/>
        </a:xfrm>
        <a:prstGeom prst="roundRect">
          <a:avLst>
            <a:gd name="adj" fmla="val 10000"/>
          </a:avLst>
        </a:prstGeom>
        <a:solidFill>
          <a:schemeClr val="accent6">
            <a:alpha val="90000"/>
            <a:tint val="40000"/>
            <a:hueOff val="0"/>
            <a:satOff val="0"/>
            <a:lumOff val="0"/>
            <a:alphaOff val="0"/>
          </a:schemeClr>
        </a:solidFill>
        <a:ln w="22225" cap="rnd"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More exposure to test gear to non-evaluators</a:t>
          </a:r>
        </a:p>
        <a:p>
          <a:pPr marL="114300" lvl="1" indent="-114300" algn="l" defTabSz="666750">
            <a:lnSpc>
              <a:spcPct val="90000"/>
            </a:lnSpc>
            <a:spcBef>
              <a:spcPct val="0"/>
            </a:spcBef>
            <a:spcAft>
              <a:spcPct val="15000"/>
            </a:spcAft>
            <a:buChar char="•"/>
          </a:pPr>
          <a:r>
            <a:rPr lang="en-US" sz="1500" kern="1200" dirty="0"/>
            <a:t>Reduce criticism of favoritism</a:t>
          </a:r>
        </a:p>
      </dsp:txBody>
      <dsp:txXfrm>
        <a:off x="4966561" y="1108705"/>
        <a:ext cx="1865788" cy="1183212"/>
      </dsp:txXfrm>
    </dsp:sp>
    <dsp:sp modelId="{9F515A68-E61D-41F8-849F-324E76AE2336}">
      <dsp:nvSpPr>
        <dsp:cNvPr id="0" name=""/>
        <dsp:cNvSpPr/>
      </dsp:nvSpPr>
      <dsp:spPr>
        <a:xfrm>
          <a:off x="5360730" y="2328729"/>
          <a:ext cx="1723920" cy="685546"/>
        </a:xfrm>
        <a:prstGeom prst="roundRect">
          <a:avLst>
            <a:gd name="adj" fmla="val 10000"/>
          </a:avLst>
        </a:prstGeom>
        <a:solidFill>
          <a:schemeClr val="lt1">
            <a:hueOff val="0"/>
            <a:satOff val="0"/>
            <a:lumOff val="0"/>
            <a:alphaOff val="0"/>
          </a:schemeClr>
        </a:solidFill>
        <a:ln w="22225" cap="rnd"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Different geographic areas</a:t>
          </a:r>
        </a:p>
      </dsp:txBody>
      <dsp:txXfrm>
        <a:off x="5380809" y="2348808"/>
        <a:ext cx="1683762" cy="64538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A27A6-E09C-430D-BB6F-DD9B57C6C48E}">
      <dsp:nvSpPr>
        <dsp:cNvPr id="0" name=""/>
        <dsp:cNvSpPr/>
      </dsp:nvSpPr>
      <dsp:spPr>
        <a:xfrm>
          <a:off x="431400" y="215327"/>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8EE5CD-5513-4ADA-9DD9-399F26646641}">
      <dsp:nvSpPr>
        <dsp:cNvPr id="0" name=""/>
        <dsp:cNvSpPr/>
      </dsp:nvSpPr>
      <dsp:spPr>
        <a:xfrm>
          <a:off x="665400" y="449328"/>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61613B-3C87-4929-AE7D-7DF4815208C0}">
      <dsp:nvSpPr>
        <dsp:cNvPr id="0" name=""/>
        <dsp:cNvSpPr/>
      </dsp:nvSpPr>
      <dsp:spPr>
        <a:xfrm>
          <a:off x="80400" y="1655328"/>
          <a:ext cx="18000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Live fire is a must to evaluate materials, design, and manufacturing under “real world heat/conditions  </a:t>
          </a:r>
        </a:p>
      </dsp:txBody>
      <dsp:txXfrm>
        <a:off x="80400" y="1655328"/>
        <a:ext cx="1800000" cy="990000"/>
      </dsp:txXfrm>
    </dsp:sp>
    <dsp:sp modelId="{BCBAE6BA-FB29-48D0-8760-EB774E469AF1}">
      <dsp:nvSpPr>
        <dsp:cNvPr id="0" name=""/>
        <dsp:cNvSpPr/>
      </dsp:nvSpPr>
      <dsp:spPr>
        <a:xfrm>
          <a:off x="2546400" y="215327"/>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F93574-5126-465C-998A-A1E3EA8A1ECB}">
      <dsp:nvSpPr>
        <dsp:cNvPr id="0" name=""/>
        <dsp:cNvSpPr/>
      </dsp:nvSpPr>
      <dsp:spPr>
        <a:xfrm>
          <a:off x="2780400" y="449328"/>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0F4EB8-4939-4AA6-A5DD-4016A2C3D510}">
      <dsp:nvSpPr>
        <dsp:cNvPr id="0" name=""/>
        <dsp:cNvSpPr/>
      </dsp:nvSpPr>
      <dsp:spPr>
        <a:xfrm>
          <a:off x="2195400" y="1655328"/>
          <a:ext cx="18000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Field trials to evaluate normal day to day usage, storage, and conditions are a necessary reality. </a:t>
          </a:r>
        </a:p>
      </dsp:txBody>
      <dsp:txXfrm>
        <a:off x="2195400" y="1655328"/>
        <a:ext cx="1800000" cy="990000"/>
      </dsp:txXfrm>
    </dsp:sp>
    <dsp:sp modelId="{6723DF79-5F23-4330-BA81-FD55039AF415}">
      <dsp:nvSpPr>
        <dsp:cNvPr id="0" name=""/>
        <dsp:cNvSpPr/>
      </dsp:nvSpPr>
      <dsp:spPr>
        <a:xfrm>
          <a:off x="4661400" y="215327"/>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FC898E-B367-4A42-938B-30A608161618}">
      <dsp:nvSpPr>
        <dsp:cNvPr id="0" name=""/>
        <dsp:cNvSpPr/>
      </dsp:nvSpPr>
      <dsp:spPr>
        <a:xfrm>
          <a:off x="4895400" y="449328"/>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0DD24E-B419-48E1-867B-660F72723A1F}">
      <dsp:nvSpPr>
        <dsp:cNvPr id="0" name=""/>
        <dsp:cNvSpPr/>
      </dsp:nvSpPr>
      <dsp:spPr>
        <a:xfrm>
          <a:off x="4310400" y="1655328"/>
          <a:ext cx="18000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Evaluate during your range of seasons/temperatures.</a:t>
          </a:r>
        </a:p>
      </dsp:txBody>
      <dsp:txXfrm>
        <a:off x="4310400" y="1655328"/>
        <a:ext cx="1800000" cy="990000"/>
      </dsp:txXfrm>
    </dsp:sp>
    <dsp:sp modelId="{37358ABB-8ADE-453E-8C7A-E7DFB1B0ECA7}">
      <dsp:nvSpPr>
        <dsp:cNvPr id="0" name=""/>
        <dsp:cNvSpPr/>
      </dsp:nvSpPr>
      <dsp:spPr>
        <a:xfrm>
          <a:off x="6776400" y="215327"/>
          <a:ext cx="1098000" cy="1098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A5E832-6FA1-4DCC-9428-CF83CC84E867}">
      <dsp:nvSpPr>
        <dsp:cNvPr id="0" name=""/>
        <dsp:cNvSpPr/>
      </dsp:nvSpPr>
      <dsp:spPr>
        <a:xfrm>
          <a:off x="7010400" y="449328"/>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93DB5E-B95D-46FE-8079-E54A49CEE406}">
      <dsp:nvSpPr>
        <dsp:cNvPr id="0" name=""/>
        <dsp:cNvSpPr/>
      </dsp:nvSpPr>
      <dsp:spPr>
        <a:xfrm>
          <a:off x="6425400" y="1655328"/>
          <a:ext cx="1800000" cy="99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Post fire ”decon”, extractor, advanced cleaning is a part of the gear/element’s journey.</a:t>
          </a:r>
        </a:p>
      </dsp:txBody>
      <dsp:txXfrm>
        <a:off x="6425400" y="1655328"/>
        <a:ext cx="1800000" cy="9900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PictureAccentBlocks">
  <dgm:title val=""/>
  <dgm:desc val=""/>
  <dgm:catLst>
    <dgm:cat type="picture" pri="12000"/>
    <dgm:cat type="pictureconvert" pri="12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gt" val="5">
        <dgm:choose name="Name3">
          <dgm:if name="Name4" func="var" arg="dir" op="equ" val="norm">
            <dgm:alg type="snake">
              <dgm:param type="grDir" val="bL"/>
              <dgm:param type="bkpt" val="fixed"/>
              <dgm:param type="bkPtFixedVal" val="3"/>
              <dgm:param type="off" val="off"/>
              <dgm:param type="horzAlign" val="r"/>
              <dgm:param type="vertAlign" val="b"/>
            </dgm:alg>
          </dgm:if>
          <dgm:else name="Name5">
            <dgm:alg type="snake">
              <dgm:param type="grDir" val="bR"/>
              <dgm:param type="bkpt" val="fixed"/>
              <dgm:param type="bkPtFixedVal" val="3"/>
              <dgm:param type="off" val="off"/>
              <dgm:param type="horzAlign" val="l"/>
              <dgm:param type="vertAlign" val="b"/>
            </dgm:alg>
          </dgm:else>
        </dgm:choose>
      </dgm:if>
      <dgm:else name="Name6">
        <dgm:choose name="Name7">
          <dgm:if name="Name8" func="var" arg="dir" op="equ" val="norm">
            <dgm:alg type="snake">
              <dgm:param type="grDir" val="bL"/>
              <dgm:param type="bkpt" val="fixed"/>
              <dgm:param type="bkPtFixedVal" val="2"/>
              <dgm:param type="off" val="off"/>
              <dgm:param type="horzAlign" val="r"/>
              <dgm:param type="vertAlign" val="b"/>
            </dgm:alg>
          </dgm:if>
          <dgm:else name="Name9">
            <dgm:alg type="snake">
              <dgm:param type="grDir" val="bR"/>
              <dgm:param type="bkpt" val="fixed"/>
              <dgm:param type="bkPtFixedVal" val="2"/>
              <dgm:param type="off" val="off"/>
              <dgm:param type="horzAlign" val="l"/>
              <dgm:param type="vertAlign" val="b"/>
            </dgm:alg>
          </dgm:else>
        </dgm:choose>
      </dgm:else>
    </dgm:choose>
    <dgm:shape xmlns:r="http://schemas.openxmlformats.org/officeDocument/2006/relationships" r:blip="">
      <dgm:adjLst/>
    </dgm:shape>
    <dgm:constrLst>
      <dgm:constr type="alignOff" val="1"/>
      <dgm:constr type="primFontSz" for="des" ptType="node" op="equ" val="65"/>
      <dgm:constr type="w" for="ch" forName="composite" refType="w"/>
      <dgm:constr type="h" for="ch" forName="composite" refType="h"/>
      <dgm:constr type="sp" refType="w" refFor="ch" refForName="composite" op="equ" fact="0.113"/>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1.2"/>
        </dgm:alg>
        <dgm:shape xmlns:r="http://schemas.openxmlformats.org/officeDocument/2006/relationships" r:blip="">
          <dgm:adjLst/>
        </dgm:shape>
        <dgm:choose name="Name10">
          <dgm:if name="Name11" func="var" arg="dir" op="equ" val="norm">
            <dgm:constrLst>
              <dgm:constr type="l" for="ch" forName="Image" refType="w" refFor="ch" refForName="Image" fact="0.2"/>
              <dgm:constr type="t" for="ch" forName="Image" refType="h" fact="0"/>
              <dgm:constr type="h" for="ch" forName="Image" refType="h"/>
              <dgm:constr type="w" for="ch" forName="Image" refType="h" refFor="ch" refForName="Image" op="equ"/>
              <dgm:constr type="l" for="ch" forName="Parent" refType="w" fact="0"/>
              <dgm:constr type="t" for="ch" forName="Parent" refType="h" fact="0"/>
              <dgm:constr type="w" for="ch" forName="Parent" refType="h" refFor="ch" refForName="Image" op="equ" fact="0.2"/>
              <dgm:constr type="h" for="ch" forName="Parent" refType="h" refFor="ch" refForName="Image" op="equ"/>
            </dgm:constrLst>
          </dgm:if>
          <dgm:else name="Name12">
            <dgm:constrLst>
              <dgm:constr type="l" for="ch" forName="Image" refType="w" fact="0"/>
              <dgm:constr type="t" for="ch" forName="Image" refType="h" fact="0"/>
              <dgm:constr type="h" for="ch" forName="Image" refType="h"/>
              <dgm:constr type="w" for="ch" forName="Image" refType="h" refFor="ch" refForName="Image" op="equ"/>
              <dgm:constr type="l" for="ch" forName="Parent" refType="w" refFor="ch" refForName="Image"/>
              <dgm:constr type="t" for="ch" forName="Parent" refType="h" fact="0"/>
              <dgm:constr type="w" for="ch" forName="Parent" refType="w" refFor="ch" refForName="Image" fact="0.2"/>
              <dgm:constr type="h" for="ch" forName="Parent" refType="h" refFor="ch" refForName="Image"/>
            </dgm:constrLst>
          </dgm:else>
        </dgm:choose>
        <dgm:layoutNode name="Image" styleLbl="alignNode1">
          <dgm:alg type="sp"/>
          <dgm:shape xmlns:r="http://schemas.openxmlformats.org/officeDocument/2006/relationships" type="rect" r:blip="" blipPhldr="1">
            <dgm:adjLst/>
          </dgm:shape>
          <dgm:presOf/>
        </dgm:layoutNode>
        <dgm:layoutNode name="Parent" styleLbl="revTx">
          <dgm:varLst>
            <dgm:bulletEnabled val="1"/>
          </dgm:varLst>
          <dgm:alg type="tx">
            <dgm:param type="parTxLTRAlign" val="l"/>
            <dgm:param type="txAnchorVert" val="b"/>
            <dgm:param type="txAnchorVertCh" val="b"/>
            <dgm:param type="autoTxRot" val="grav"/>
          </dgm:alg>
          <dgm:choose name="Name13">
            <dgm:if name="Name14" func="var" arg="dir" op="equ" val="norm">
              <dgm:shape xmlns:r="http://schemas.openxmlformats.org/officeDocument/2006/relationships" rot="270" type="rect" r:blip="">
                <dgm:adjLst/>
              </dgm:shape>
            </dgm:if>
            <dgm:else name="Name15">
              <dgm:shape xmlns:r="http://schemas.openxmlformats.org/officeDocument/2006/relationships" rot="90" type="rect" r:blip="">
                <dgm:adjLst/>
              </dgm:shape>
            </dgm:else>
          </dgm:choose>
          <dgm:presOf axis="desOr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E2E1BD-E4E0-498B-A9E5-A18378BC8865}"/>
              </a:ext>
            </a:extLst>
          </p:cNvPr>
          <p:cNvSpPr>
            <a:spLocks noGrp="1"/>
          </p:cNvSpPr>
          <p:nvPr>
            <p:ph type="hdr" sz="quarter"/>
          </p:nvPr>
        </p:nvSpPr>
        <p:spPr>
          <a:xfrm>
            <a:off x="0" y="0"/>
            <a:ext cx="3038475" cy="461963"/>
          </a:xfrm>
          <a:prstGeom prst="rect">
            <a:avLst/>
          </a:prstGeom>
        </p:spPr>
        <p:txBody>
          <a:bodyPr vert="horz" lIns="91440" tIns="45720" rIns="91440" bIns="45720" rtlCol="0"/>
          <a:lstStyle>
            <a:lvl1pPr algn="l" eaLnBrk="1" fontAlgn="auto" hangingPunct="1">
              <a:spcBef>
                <a:spcPts val="0"/>
              </a:spcBef>
              <a:spcAft>
                <a:spcPts val="0"/>
              </a:spcAft>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2299CE53-FAEA-45C3-B929-C571DA6134A5}"/>
              </a:ext>
            </a:extLst>
          </p:cNvPr>
          <p:cNvSpPr>
            <a:spLocks noGrp="1"/>
          </p:cNvSpPr>
          <p:nvPr>
            <p:ph type="dt" idx="1"/>
          </p:nvPr>
        </p:nvSpPr>
        <p:spPr>
          <a:xfrm>
            <a:off x="3970338" y="0"/>
            <a:ext cx="3038475" cy="461963"/>
          </a:xfrm>
          <a:prstGeom prst="rect">
            <a:avLst/>
          </a:prstGeom>
        </p:spPr>
        <p:txBody>
          <a:bodyPr vert="horz" lIns="91440" tIns="45720" rIns="91440" bIns="45720" rtlCol="0"/>
          <a:lstStyle>
            <a:lvl1pPr algn="r" eaLnBrk="1" fontAlgn="auto" hangingPunct="1">
              <a:spcBef>
                <a:spcPts val="0"/>
              </a:spcBef>
              <a:spcAft>
                <a:spcPts val="0"/>
              </a:spcAft>
              <a:defRPr sz="1200">
                <a:latin typeface="Arial" charset="0"/>
                <a:cs typeface="Arial" charset="0"/>
              </a:defRPr>
            </a:lvl1pPr>
          </a:lstStyle>
          <a:p>
            <a:pPr>
              <a:defRPr/>
            </a:pPr>
            <a:fld id="{D701F31A-08AB-44CE-A0B2-17BCF9245065}" type="datetimeFigureOut">
              <a:rPr lang="en-US"/>
              <a:pPr>
                <a:defRPr/>
              </a:pPr>
              <a:t>5/26/22</a:t>
            </a:fld>
            <a:endParaRPr lang="en-US"/>
          </a:p>
        </p:txBody>
      </p:sp>
      <p:sp>
        <p:nvSpPr>
          <p:cNvPr id="4" name="Slide Image Placeholder 3">
            <a:extLst>
              <a:ext uri="{FF2B5EF4-FFF2-40B4-BE49-F238E27FC236}">
                <a16:creationId xmlns:a16="http://schemas.microsoft.com/office/drawing/2014/main" id="{281508D7-6F06-41F6-B3CB-A56F57E7F777}"/>
              </a:ext>
            </a:extLst>
          </p:cNvPr>
          <p:cNvSpPr>
            <a:spLocks noGrp="1" noRot="1" noChangeAspect="1"/>
          </p:cNvSpPr>
          <p:nvPr>
            <p:ph type="sldImg" idx="2"/>
          </p:nvPr>
        </p:nvSpPr>
        <p:spPr>
          <a:xfrm>
            <a:off x="427038" y="692150"/>
            <a:ext cx="6156325" cy="34639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298C241-02CD-486A-BC95-63D965D6CF0F}"/>
              </a:ext>
            </a:extLst>
          </p:cNvPr>
          <p:cNvSpPr>
            <a:spLocks noGrp="1"/>
          </p:cNvSpPr>
          <p:nvPr>
            <p:ph type="body" sz="quarter" idx="3"/>
          </p:nvPr>
        </p:nvSpPr>
        <p:spPr>
          <a:xfrm>
            <a:off x="701675" y="4387850"/>
            <a:ext cx="5607050" cy="4156075"/>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18B793CD-690B-43BA-8B0D-16CDA9BA2FF3}"/>
              </a:ext>
            </a:extLst>
          </p:cNvPr>
          <p:cNvSpPr>
            <a:spLocks noGrp="1"/>
          </p:cNvSpPr>
          <p:nvPr>
            <p:ph type="ftr" sz="quarter" idx="4"/>
          </p:nvPr>
        </p:nvSpPr>
        <p:spPr>
          <a:xfrm>
            <a:off x="0" y="8772525"/>
            <a:ext cx="3038475" cy="46196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073C0331-6761-4FEE-B450-2304958595CD}"/>
              </a:ext>
            </a:extLst>
          </p:cNvPr>
          <p:cNvSpPr>
            <a:spLocks noGrp="1"/>
          </p:cNvSpPr>
          <p:nvPr>
            <p:ph type="sldNum" sz="quarter" idx="5"/>
          </p:nvPr>
        </p:nvSpPr>
        <p:spPr>
          <a:xfrm>
            <a:off x="3970338" y="8772525"/>
            <a:ext cx="3038475" cy="461963"/>
          </a:xfrm>
          <a:prstGeom prst="rect">
            <a:avLst/>
          </a:prstGeom>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Calibri" panose="020F0502020204030204" pitchFamily="34" charset="0"/>
              </a:defRPr>
            </a:lvl1pPr>
          </a:lstStyle>
          <a:p>
            <a:pPr>
              <a:defRPr/>
            </a:pPr>
            <a:fld id="{B150CA1F-5421-4072-A9D1-49CD394C72B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150CA1F-5421-4072-A9D1-49CD394C72B4}" type="slidenum">
              <a:rPr lang="en-US" altLang="en-US" smtClean="0"/>
              <a:pPr>
                <a:defRPr/>
              </a:pPr>
              <a:t>3</a:t>
            </a:fld>
            <a:endParaRPr lang="en-US" altLang="en-US"/>
          </a:p>
        </p:txBody>
      </p:sp>
    </p:spTree>
    <p:extLst>
      <p:ext uri="{BB962C8B-B14F-4D97-AF65-F5344CB8AC3E}">
        <p14:creationId xmlns:p14="http://schemas.microsoft.com/office/powerpoint/2010/main" val="1458955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150CA1F-5421-4072-A9D1-49CD394C72B4}" type="slidenum">
              <a:rPr lang="en-US" altLang="en-US" smtClean="0"/>
              <a:pPr>
                <a:defRPr/>
              </a:pPr>
              <a:t>34</a:t>
            </a:fld>
            <a:endParaRPr lang="en-US" altLang="en-US"/>
          </a:p>
        </p:txBody>
      </p:sp>
    </p:spTree>
    <p:extLst>
      <p:ext uri="{BB962C8B-B14F-4D97-AF65-F5344CB8AC3E}">
        <p14:creationId xmlns:p14="http://schemas.microsoft.com/office/powerpoint/2010/main" val="2491255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150CA1F-5421-4072-A9D1-49CD394C72B4}"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4760264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9159E0A2-CE94-4E01-AD45-DEB0A12C68D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E14FF32B-98C4-432F-A158-7FC8F83A0C8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Understanding most of the requirements is no easy task.</a:t>
            </a:r>
          </a:p>
          <a:p>
            <a:pPr eaLnBrk="1" hangingPunct="1"/>
            <a:r>
              <a:rPr lang="en-US" altLang="en-US"/>
              <a:t>Keep in mind that once specific TPP and THL minimums are picked, composite choices may become limited. </a:t>
            </a:r>
          </a:p>
          <a:p>
            <a:pPr eaLnBrk="1" hangingPunct="1"/>
            <a:r>
              <a:rPr lang="en-US" altLang="en-US"/>
              <a:t>Having a full knowledge of your current gear will provide you a better understanding of other gear you may be looking at.</a:t>
            </a:r>
          </a:p>
        </p:txBody>
      </p:sp>
      <p:sp>
        <p:nvSpPr>
          <p:cNvPr id="21508" name="Slide Number Placeholder 3">
            <a:extLst>
              <a:ext uri="{FF2B5EF4-FFF2-40B4-BE49-F238E27FC236}">
                <a16:creationId xmlns:a16="http://schemas.microsoft.com/office/drawing/2014/main" id="{96CCEF33-2111-45AE-AFA3-BA4BD209A4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C9058489-ADDE-4735-B257-6F87BBDF8FDF}" type="slidenum">
              <a:rPr lang="en-US" altLang="en-US" smtClean="0">
                <a:latin typeface="Arial" panose="020B0604020202020204" pitchFamily="34" charset="0"/>
                <a:cs typeface="Arial" panose="020B0604020202020204" pitchFamily="34" charset="0"/>
              </a:rPr>
              <a:pPr fontAlgn="base">
                <a:spcBef>
                  <a:spcPct val="0"/>
                </a:spcBef>
                <a:spcAft>
                  <a:spcPct val="0"/>
                </a:spcAft>
              </a:pPr>
              <a:t>53</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7469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F147E798-9E54-4C92-AD95-C28887E9C8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206CFFD6-CFC1-41AA-A201-E4B85E5749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There is an infinite amount of research that can be ascertained from the world wide web.</a:t>
            </a:r>
          </a:p>
          <a:p>
            <a:pPr eaLnBrk="1" hangingPunct="1"/>
            <a:r>
              <a:rPr lang="en-US" altLang="en-US"/>
              <a:t>Although most likely a bit difficult for smaller departments, an effort should be made to push local vendors to make available represenitives that can fully explain the materials and testing that are mandated by NFPA standards</a:t>
            </a:r>
          </a:p>
        </p:txBody>
      </p:sp>
      <p:sp>
        <p:nvSpPr>
          <p:cNvPr id="23556" name="Slide Number Placeholder 3">
            <a:extLst>
              <a:ext uri="{FF2B5EF4-FFF2-40B4-BE49-F238E27FC236}">
                <a16:creationId xmlns:a16="http://schemas.microsoft.com/office/drawing/2014/main" id="{522A51E6-657A-4833-A1EB-44E2A46621E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CE87C231-49DD-4F75-9F2B-C82A77CE90BE}" type="slidenum">
              <a:rPr lang="en-US" altLang="en-US" smtClean="0">
                <a:latin typeface="Arial" panose="020B0604020202020204" pitchFamily="34" charset="0"/>
                <a:cs typeface="Arial" panose="020B0604020202020204" pitchFamily="34" charset="0"/>
              </a:rPr>
              <a:pPr fontAlgn="base">
                <a:spcBef>
                  <a:spcPct val="0"/>
                </a:spcBef>
                <a:spcAft>
                  <a:spcPct val="0"/>
                </a:spcAft>
              </a:pPr>
              <a:t>57</a:t>
            </a:fld>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1495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77030F52-DDDE-407A-8FBE-E243B94140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DA483862-7705-4B25-B00A-CC31B9A750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Tabletop vs tablecloth</a:t>
            </a:r>
          </a:p>
        </p:txBody>
      </p:sp>
      <p:sp>
        <p:nvSpPr>
          <p:cNvPr id="19460" name="Slide Number Placeholder 3">
            <a:extLst>
              <a:ext uri="{FF2B5EF4-FFF2-40B4-BE49-F238E27FC236}">
                <a16:creationId xmlns:a16="http://schemas.microsoft.com/office/drawing/2014/main" id="{78A836AB-8E4E-4D19-BEC0-AFC930ADA55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fontAlgn="base">
              <a:spcBef>
                <a:spcPct val="0"/>
              </a:spcBef>
              <a:spcAft>
                <a:spcPct val="0"/>
              </a:spcAft>
            </a:pPr>
            <a:fld id="{EB4B631C-0166-4F49-9554-8C2E13A78238}" type="slidenum">
              <a:rPr lang="en-US" altLang="en-US" smtClean="0">
                <a:latin typeface="Calibri" panose="020F0502020204030204" pitchFamily="34" charset="0"/>
              </a:rPr>
              <a:pPr fontAlgn="base">
                <a:spcBef>
                  <a:spcPct val="0"/>
                </a:spcBef>
                <a:spcAft>
                  <a:spcPct val="0"/>
                </a:spcAft>
              </a:pPr>
              <a:t>58</a:t>
            </a:fld>
            <a:endParaRPr lang="en-US" altLang="en-US">
              <a:latin typeface="Calibri" panose="020F0502020204030204" pitchFamily="34" charset="0"/>
            </a:endParaRPr>
          </a:p>
        </p:txBody>
      </p:sp>
    </p:spTree>
    <p:extLst>
      <p:ext uri="{BB962C8B-B14F-4D97-AF65-F5344CB8AC3E}">
        <p14:creationId xmlns:p14="http://schemas.microsoft.com/office/powerpoint/2010/main" val="3412961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Materials – determine what you want</a:t>
            </a:r>
          </a:p>
          <a:p>
            <a:r>
              <a:rPr lang="en-US" dirty="0"/>
              <a:t>Manufacturers – find out if they offer what you want (proprietary products)</a:t>
            </a:r>
          </a:p>
        </p:txBody>
      </p:sp>
      <p:sp>
        <p:nvSpPr>
          <p:cNvPr id="4" name="Slide Number Placeholder 3"/>
          <p:cNvSpPr>
            <a:spLocks noGrp="1"/>
          </p:cNvSpPr>
          <p:nvPr>
            <p:ph type="sldNum" sz="quarter" idx="5"/>
          </p:nvPr>
        </p:nvSpPr>
        <p:spPr/>
        <p:txBody>
          <a:bodyPr/>
          <a:lstStyle/>
          <a:p>
            <a:pPr>
              <a:defRPr/>
            </a:pPr>
            <a:fld id="{B150CA1F-5421-4072-A9D1-49CD394C72B4}" type="slidenum">
              <a:rPr lang="en-US" altLang="en-US" smtClean="0"/>
              <a:pPr>
                <a:defRPr/>
              </a:pPr>
              <a:t>59</a:t>
            </a:fld>
            <a:endParaRPr lang="en-US" altLang="en-US"/>
          </a:p>
        </p:txBody>
      </p:sp>
    </p:spTree>
    <p:extLst>
      <p:ext uri="{BB962C8B-B14F-4D97-AF65-F5344CB8AC3E}">
        <p14:creationId xmlns:p14="http://schemas.microsoft.com/office/powerpoint/2010/main" val="3730021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276ABB65-BAF0-3D44-BBAD-256A9E5083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2163C83D-C996-9242-ACE5-66A76C11C4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Getting the proper information out to the vendors is important. No sense utilizing a lot of time and effort being sold on gear that in the end will most likely not satisfy your needs</a:t>
            </a:r>
          </a:p>
        </p:txBody>
      </p:sp>
      <p:sp>
        <p:nvSpPr>
          <p:cNvPr id="57348" name="Slide Number Placeholder 3">
            <a:extLst>
              <a:ext uri="{FF2B5EF4-FFF2-40B4-BE49-F238E27FC236}">
                <a16:creationId xmlns:a16="http://schemas.microsoft.com/office/drawing/2014/main" id="{DA53C037-B13A-8F49-AA71-CDE4A4213F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081298-0085-D742-AC88-E5968D61D405}" type="slidenum">
              <a:rPr lang="en-US" altLang="en-US">
                <a:latin typeface="Arial" panose="020B0604020202020204" pitchFamily="34" charset="0"/>
                <a:cs typeface="Arial" panose="020B0604020202020204" pitchFamily="34" charset="0"/>
              </a:rPr>
              <a:pPr>
                <a:spcBef>
                  <a:spcPct val="0"/>
                </a:spcBef>
              </a:pPr>
              <a:t>61</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AD5B2397-C83A-2A4A-B6ED-AC8B8A90A9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1FA433ED-0ABA-B44D-871E-9865888594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In large departments, the solicitation process must be sent out to the public. </a:t>
            </a:r>
          </a:p>
        </p:txBody>
      </p:sp>
      <p:sp>
        <p:nvSpPr>
          <p:cNvPr id="58372" name="Slide Number Placeholder 3">
            <a:extLst>
              <a:ext uri="{FF2B5EF4-FFF2-40B4-BE49-F238E27FC236}">
                <a16:creationId xmlns:a16="http://schemas.microsoft.com/office/drawing/2014/main" id="{DAF2A298-6C8B-4E4A-809A-B1CCDF0BF8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A71F9C-41C3-A94F-94D7-445EE1F48BEC}" type="slidenum">
              <a:rPr lang="en-US" altLang="en-US">
                <a:latin typeface="Arial" panose="020B0604020202020204" pitchFamily="34" charset="0"/>
                <a:cs typeface="Arial" panose="020B0604020202020204" pitchFamily="34" charset="0"/>
              </a:rPr>
              <a:pPr>
                <a:spcBef>
                  <a:spcPct val="0"/>
                </a:spcBef>
              </a:pPr>
              <a:t>62</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150CA1F-5421-4072-A9D1-49CD394C72B4}" type="slidenum">
              <a:rPr lang="en-US" altLang="en-US" smtClean="0"/>
              <a:pPr>
                <a:defRPr/>
              </a:pPr>
              <a:t>63</a:t>
            </a:fld>
            <a:endParaRPr lang="en-US" altLang="en-US"/>
          </a:p>
        </p:txBody>
      </p:sp>
    </p:spTree>
    <p:extLst>
      <p:ext uri="{BB962C8B-B14F-4D97-AF65-F5344CB8AC3E}">
        <p14:creationId xmlns:p14="http://schemas.microsoft.com/office/powerpoint/2010/main" val="3619646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F82AC0C4-344E-9B4B-80A4-D3E6BBAF10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5ED39CE0-289E-CA4F-BBA4-00EC1A8811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 “Fit &amp; Function” section of the bunker gear evaluation is important. This provides an opportunity to ensure that all parts of the new bunker gear will not present any issues that might present a danger to a firefighter when the bunker gear makes it to the field.</a:t>
            </a:r>
          </a:p>
        </p:txBody>
      </p:sp>
      <p:sp>
        <p:nvSpPr>
          <p:cNvPr id="62468" name="Slide Number Placeholder 3">
            <a:extLst>
              <a:ext uri="{FF2B5EF4-FFF2-40B4-BE49-F238E27FC236}">
                <a16:creationId xmlns:a16="http://schemas.microsoft.com/office/drawing/2014/main" id="{7A8B75A0-6B42-FE41-B528-AEE95B00D3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728527-50AD-C343-AF5F-4F83AB4A91BE}" type="slidenum">
              <a:rPr lang="en-US" altLang="en-US">
                <a:latin typeface="Arial" panose="020B0604020202020204" pitchFamily="34" charset="0"/>
                <a:cs typeface="Arial" panose="020B0604020202020204" pitchFamily="34" charset="0"/>
              </a:rPr>
              <a:pPr>
                <a:spcBef>
                  <a:spcPct val="0"/>
                </a:spcBef>
              </a:pPr>
              <a:t>77</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150CA1F-5421-4072-A9D1-49CD394C72B4}" type="slidenum">
              <a:rPr lang="en-US" altLang="en-US" smtClean="0"/>
              <a:pPr>
                <a:defRPr/>
              </a:pPr>
              <a:t>5</a:t>
            </a:fld>
            <a:endParaRPr lang="en-US" altLang="en-US"/>
          </a:p>
        </p:txBody>
      </p:sp>
    </p:spTree>
    <p:extLst>
      <p:ext uri="{BB962C8B-B14F-4D97-AF65-F5344CB8AC3E}">
        <p14:creationId xmlns:p14="http://schemas.microsoft.com/office/powerpoint/2010/main" val="4050496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12DF678-F3B4-1B45-9C5D-AD1EC71AF9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612B700B-5FBE-BD47-9776-04F2A45E71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 Wear Trial by far is the most tricky part of the process. During this phase we often lose direct contact with the members involved and the new gear. It is difficult to ensure it is being worn properly and there is always a significant difference in the experience (actual use) the trial gear is being exposed to. Any eval is by nature a comparison to something else; often in these cases the member’s current PPE. The difficulty is trying to keep the playing field similar. Temperatures change by day and season. Firefighters have some busy days and some not so busy. Ideally, longer wear trials with as many participants as feasible would always be advantageous.</a:t>
            </a:r>
          </a:p>
        </p:txBody>
      </p:sp>
      <p:sp>
        <p:nvSpPr>
          <p:cNvPr id="63492" name="Slide Number Placeholder 3">
            <a:extLst>
              <a:ext uri="{FF2B5EF4-FFF2-40B4-BE49-F238E27FC236}">
                <a16:creationId xmlns:a16="http://schemas.microsoft.com/office/drawing/2014/main" id="{3F04A707-E328-FA46-9599-F45AC2A45F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8DDD54-EBCA-FF45-940B-1D95635EAC10}" type="slidenum">
              <a:rPr lang="en-US" altLang="en-US">
                <a:latin typeface="Arial" panose="020B0604020202020204" pitchFamily="34" charset="0"/>
                <a:cs typeface="Arial" panose="020B0604020202020204" pitchFamily="34" charset="0"/>
              </a:rPr>
              <a:pPr>
                <a:spcBef>
                  <a:spcPct val="0"/>
                </a:spcBef>
              </a:pPr>
              <a:t>79</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3D4207D1-9394-4EF6-AC36-3AAD264537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a:extLst>
              <a:ext uri="{FF2B5EF4-FFF2-40B4-BE49-F238E27FC236}">
                <a16:creationId xmlns:a16="http://schemas.microsoft.com/office/drawing/2014/main" id="{796466F8-A8E2-4DF4-9393-9F0EA5098E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1684" name="Slide Number Placeholder 3">
            <a:extLst>
              <a:ext uri="{FF2B5EF4-FFF2-40B4-BE49-F238E27FC236}">
                <a16:creationId xmlns:a16="http://schemas.microsoft.com/office/drawing/2014/main" id="{BE0BB20C-27D8-43E1-9B1B-4E5B43DFA9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72EF64F-B9B7-4F85-8828-B7CFEB5930CC}"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01044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C28AD601-D2AA-1A4A-B527-C51A48579B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a:extLst>
              <a:ext uri="{FF2B5EF4-FFF2-40B4-BE49-F238E27FC236}">
                <a16:creationId xmlns:a16="http://schemas.microsoft.com/office/drawing/2014/main" id="{56DA729D-E48E-524B-AA73-C94ED3EDAA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Often if there has been a serious injury or repetitive service issues with gear, members will begin to loose the confidence of the protection their gear is supposed to afford them.</a:t>
            </a:r>
          </a:p>
          <a:p>
            <a:pPr eaLnBrk="1" hangingPunct="1">
              <a:spcBef>
                <a:spcPct val="0"/>
              </a:spcBef>
            </a:pPr>
            <a:r>
              <a:rPr lang="en-US" altLang="en-US"/>
              <a:t>If there is a ground swell of complaints generating from the field, often it is a good idea o start the process to see if there is a superior product available.</a:t>
            </a:r>
          </a:p>
          <a:p>
            <a:pPr eaLnBrk="1" hangingPunct="1">
              <a:spcBef>
                <a:spcPct val="0"/>
              </a:spcBef>
            </a:pPr>
            <a:r>
              <a:rPr lang="en-US" altLang="en-US"/>
              <a:t>As all busineess’s go, sometimes there are economic or corporate changes made at a high level that change the service or the expected service from manufacturers.</a:t>
            </a:r>
          </a:p>
          <a:p>
            <a:pPr eaLnBrk="1" hangingPunct="1">
              <a:spcBef>
                <a:spcPct val="0"/>
              </a:spcBef>
            </a:pPr>
            <a:r>
              <a:rPr lang="en-US" altLang="en-US"/>
              <a:t>When approval for a second set of gear is anticipated, it may be a good time to initiate a new possibly ‘better” product search.</a:t>
            </a:r>
          </a:p>
          <a:p>
            <a:pPr eaLnBrk="1" hangingPunct="1">
              <a:spcBef>
                <a:spcPct val="0"/>
              </a:spcBef>
            </a:pPr>
            <a:r>
              <a:rPr lang="en-US" altLang="en-US"/>
              <a:t>As technology changes on a daily basis, it important to always be on the lookout to find an upgrade to PPE hat may increase safety or at least comfort.</a:t>
            </a:r>
          </a:p>
          <a:p>
            <a:pPr eaLnBrk="1" hangingPunct="1">
              <a:spcBef>
                <a:spcPct val="0"/>
              </a:spcBef>
            </a:pPr>
            <a:r>
              <a:rPr lang="en-US" altLang="en-US"/>
              <a:t>Since all gear now has a limited shelf life, the process of upgrading to better gear is always a possibility.</a:t>
            </a:r>
          </a:p>
        </p:txBody>
      </p:sp>
      <p:sp>
        <p:nvSpPr>
          <p:cNvPr id="19459" name="Slide Number Placeholder 3">
            <a:extLst>
              <a:ext uri="{FF2B5EF4-FFF2-40B4-BE49-F238E27FC236}">
                <a16:creationId xmlns:a16="http://schemas.microsoft.com/office/drawing/2014/main" id="{61A2C420-9A7D-984A-986F-CBE80BD12C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615BD58A-9C9C-1742-A54D-6B37D819E623}" type="slidenum">
              <a:rPr lang="en-US" altLang="en-US" smtClean="0">
                <a:latin typeface="Arial" panose="020B0604020202020204" pitchFamily="34" charset="0"/>
                <a:cs typeface="Arial" panose="020B0604020202020204" pitchFamily="34" charset="0"/>
              </a:rPr>
              <a:pPr fontAlgn="base">
                <a:spcBef>
                  <a:spcPct val="0"/>
                </a:spcBef>
                <a:spcAft>
                  <a:spcPct val="0"/>
                </a:spcAft>
              </a:pPr>
              <a:t>7</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51E971CE-0F93-294C-ACE2-DBD9AF8F2D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E8E82680-1893-9B4D-AE49-CB000593A1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There is an infinite amount of research that can be ascertained from the world wide web.</a:t>
            </a:r>
          </a:p>
          <a:p>
            <a:pPr eaLnBrk="1" hangingPunct="1"/>
            <a:r>
              <a:rPr lang="en-US" altLang="en-US"/>
              <a:t>Although most likely a bit difficult for smaller departments, an effort should be made to push local vendors to make available represenitives that can fully explain the materials and testing that are mandated by NFPA standards</a:t>
            </a:r>
          </a:p>
        </p:txBody>
      </p:sp>
      <p:sp>
        <p:nvSpPr>
          <p:cNvPr id="30723" name="Slide Number Placeholder 3">
            <a:extLst>
              <a:ext uri="{FF2B5EF4-FFF2-40B4-BE49-F238E27FC236}">
                <a16:creationId xmlns:a16="http://schemas.microsoft.com/office/drawing/2014/main" id="{5CF5C86C-C267-6648-A222-BC3CAAA287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7E3E64F7-9E6D-1443-9BFA-3E0D64609FA2}" type="slidenum">
              <a:rPr lang="en-US" altLang="en-US" smtClean="0">
                <a:latin typeface="Arial" panose="020B0604020202020204" pitchFamily="34" charset="0"/>
                <a:cs typeface="Arial" panose="020B0604020202020204" pitchFamily="34" charset="0"/>
              </a:rPr>
              <a:pPr fontAlgn="base">
                <a:spcBef>
                  <a:spcPct val="0"/>
                </a:spcBef>
                <a:spcAft>
                  <a:spcPct val="0"/>
                </a:spcAft>
              </a:pPr>
              <a:t>11</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03A96662-3C0A-D44C-A0D0-32C8BE224C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8" name="Notes Placeholder 2">
            <a:extLst>
              <a:ext uri="{FF2B5EF4-FFF2-40B4-BE49-F238E27FC236}">
                <a16:creationId xmlns:a16="http://schemas.microsoft.com/office/drawing/2014/main" id="{2B5C91C8-F40B-E947-A341-7730C3F953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There are hundreds of varieties of different layer of compostes available to today’s firefighters. Those charged with making the decision should be sure that all required research has been done to ensure that all aspects of safety have been considered</a:t>
            </a:r>
          </a:p>
        </p:txBody>
      </p:sp>
      <p:sp>
        <p:nvSpPr>
          <p:cNvPr id="24579" name="Slide Number Placeholder 3">
            <a:extLst>
              <a:ext uri="{FF2B5EF4-FFF2-40B4-BE49-F238E27FC236}">
                <a16:creationId xmlns:a16="http://schemas.microsoft.com/office/drawing/2014/main" id="{07D70059-327F-3A4A-8B2C-044A08A4FB2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2C7985DB-B1D2-1B43-AC6B-0F7AB612635D}" type="slidenum">
              <a:rPr lang="en-US" altLang="en-US" smtClean="0">
                <a:latin typeface="Arial" panose="020B0604020202020204" pitchFamily="34" charset="0"/>
                <a:cs typeface="Arial" panose="020B0604020202020204" pitchFamily="34" charset="0"/>
              </a:rPr>
              <a:pPr fontAlgn="base">
                <a:spcBef>
                  <a:spcPct val="0"/>
                </a:spcBef>
                <a:spcAft>
                  <a:spcPct val="0"/>
                </a:spcAft>
              </a:pPr>
              <a:t>14</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B2918144-51E7-E14E-8F75-9068C5AABC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C7B63997-8A95-B240-975A-8BF2632D64B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a:extLst>
              <a:ext uri="{FF2B5EF4-FFF2-40B4-BE49-F238E27FC236}">
                <a16:creationId xmlns:a16="http://schemas.microsoft.com/office/drawing/2014/main" id="{D32D59D3-8843-7A47-865A-4B09E25BFBE2}"/>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24DE699-5176-D140-8B51-E6090FA52C1C}" type="slidenum">
              <a:rPr lang="en-US" altLang="en-US">
                <a:latin typeface="Calibri" panose="020F0502020204030204" pitchFamily="34" charset="0"/>
              </a:rPr>
              <a:pPr eaLnBrk="1" hangingPunct="1"/>
              <a:t>25</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Thermal resistance measures the ability of a material to allow air to pass through the material in a dry condition.  This measurement is like evaluating a lightweight t-shirt vs. a heavy weight t-shirt in the summer.  The </a:t>
            </a:r>
            <a:r>
              <a:rPr lang="en-US" dirty="0" err="1"/>
              <a:t>lighterweight</a:t>
            </a:r>
            <a:r>
              <a:rPr lang="en-US" dirty="0"/>
              <a:t> material will likely allow more air to pass through it, making the wearer feel cooler.</a:t>
            </a:r>
          </a:p>
          <a:p>
            <a:endParaRPr lang="en-US" dirty="0"/>
          </a:p>
          <a:p>
            <a:r>
              <a:rPr lang="en-US" dirty="0"/>
              <a:t>The evaporative resistance is the ability of the material to allow moisture through it.  So when the person is sweating, will the material allow that moisture inside the garment pass through it to the outside.</a:t>
            </a:r>
          </a:p>
          <a:p>
            <a:endParaRPr lang="en-US" dirty="0"/>
          </a:p>
          <a:p>
            <a:r>
              <a:rPr lang="en-US" dirty="0"/>
              <a:t>The THL value is calculated using both of those measurements.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63DD5A-981E-F740-ADE0-5BC9A9C446B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2537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57668B01-434D-4888-B62A-7888BD4853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C3F8DEC6-725C-4135-9FE5-7150EB6B29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7108" name="Slide Number Placeholder 3">
            <a:extLst>
              <a:ext uri="{FF2B5EF4-FFF2-40B4-BE49-F238E27FC236}">
                <a16:creationId xmlns:a16="http://schemas.microsoft.com/office/drawing/2014/main" id="{08F8E0F9-D2A2-463A-9E24-5DB51F82EB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6851B75-9DD7-46BD-BFC5-B7C93C2DB95E}"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25072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t>The next test that I will talk about is the CCHR test.  This test is performed on a limited number of composites, which I will explain in detail in a minute.  </a:t>
            </a:r>
          </a:p>
          <a:p>
            <a:endParaRPr lang="en-US" sz="900" dirty="0"/>
          </a:p>
          <a:p>
            <a:r>
              <a:rPr lang="en-US" sz="900" dirty="0"/>
              <a:t>The test consists of a weight assembly with an imbedded sensor.  There are two different pressure requirements, 2 psi and 8 psi.  The 2 psi pressure is used to test shoulder composites and the 8 psi pressure is used to test knee composites.  The knee requires higher compression since it is meant to replicate kneeling or crawling on a hot surface.  The shoulder compression is intended to replicate the compression of the firefighter gear when standing in a hot environment and then donning an SCBA.</a:t>
            </a:r>
          </a:p>
          <a:p>
            <a:endParaRPr lang="en-US" sz="900" dirty="0"/>
          </a:p>
          <a:p>
            <a:r>
              <a:rPr lang="en-US" sz="900" dirty="0"/>
              <a:t>The hot plate is set and calibrated to 280 degrees C.  The sample is placed in a shutter device that moves the sample over to the hot plate.  Then, the weight assembly is lowered on to the sample, which then presses it against the hot plate.  In the same manner as TPP, the heat flux calorimeter reads the thermal energy transferred through the composite specimen and then calculates the time to burn injury.  The minimum requirement for this test is no burn injury can occur before 25 seconds of exposure.</a:t>
            </a:r>
          </a:p>
          <a:p>
            <a:endParaRPr lang="en-US" sz="900" dirty="0"/>
          </a:p>
          <a:p>
            <a:r>
              <a:rPr lang="en-US" sz="900" dirty="0"/>
              <a:t>Additionally, this test is performed wet and dry.  During normal wear, the gear rarely stays dry.  Not necessarily due to the outside environment, but the inner layer is usually damp or even wet from the sweat from the wearer.  The transfer of thermal energy, as you probably know, occurs much faster through water.  This means that a wet fabric, would also transfer the energy through the material faster when it is wet than when it is dry.  For this reason, this test is performed so that the inner layer – usually the thermal barrier – is made damp prior to testing.  This wet condition usually provides the lower time to burn injury.</a:t>
            </a:r>
          </a:p>
          <a:p>
            <a:endParaRPr lang="en-US" sz="900" dirty="0"/>
          </a:p>
          <a:p>
            <a:r>
              <a:rPr lang="en-US" sz="900" dirty="0"/>
              <a:t>As I mentioned earlier, this test is only performed on a limited number of composites and the composites selected for testing are based on their weight and historical performance.  For example, some materials are known to perform more poorly on this test due to their material make-up or construction.  New materials are generally selected since we do not have any historical data to support how they would perform on this test.  In both cases, engineering judgement is made by our experienced project handlers and textile experts.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63DD5A-981E-F740-ADE0-5BC9A9C446B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345301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9.xml.rels><?xml version="1.0" encoding="UTF-8" standalone="yes"?>
<Relationships xmlns="http://schemas.openxmlformats.org/package/2006/relationships"><Relationship Id="rId2" Type="http://schemas.openxmlformats.org/officeDocument/2006/relationships/hyperlink" Target="https://hub.ul.com/brand/brand-visual-identity/color-0"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White Tag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A532-6502-7444-9A17-0DF57965A446}"/>
              </a:ext>
            </a:extLst>
          </p:cNvPr>
          <p:cNvSpPr>
            <a:spLocks noGrp="1"/>
          </p:cNvSpPr>
          <p:nvPr>
            <p:ph type="ctrTitle" hasCustomPrompt="1"/>
          </p:nvPr>
        </p:nvSpPr>
        <p:spPr>
          <a:xfrm>
            <a:off x="342900" y="2226040"/>
            <a:ext cx="7132320" cy="1241822"/>
          </a:xfrm>
        </p:spPr>
        <p:txBody>
          <a:bodyPr anchor="b" anchorCtr="0">
            <a:noAutofit/>
          </a:bodyPr>
          <a:lstStyle>
            <a:lvl1pPr algn="l">
              <a:defRPr sz="3200">
                <a:latin typeface="Arial" panose="020B0604020202020204" pitchFamily="34" charset="0"/>
                <a:cs typeface="Arial" panose="020B0604020202020204" pitchFamily="34" charset="0"/>
              </a:defRPr>
            </a:lvl1pPr>
          </a:lstStyle>
          <a:p>
            <a:r>
              <a:rPr lang="en-US" dirty="0"/>
              <a:t>Presentation title Arial </a:t>
            </a:r>
            <a:br>
              <a:rPr lang="en-US" dirty="0"/>
            </a:br>
            <a:r>
              <a:rPr lang="en-US" dirty="0"/>
              <a:t>32pt sentence case</a:t>
            </a:r>
          </a:p>
        </p:txBody>
      </p:sp>
      <p:sp>
        <p:nvSpPr>
          <p:cNvPr id="3" name="Subtitle 2">
            <a:extLst>
              <a:ext uri="{FF2B5EF4-FFF2-40B4-BE49-F238E27FC236}">
                <a16:creationId xmlns:a16="http://schemas.microsoft.com/office/drawing/2014/main" id="{8D57401A-C885-A242-B17E-A1280D732681}"/>
              </a:ext>
            </a:extLst>
          </p:cNvPr>
          <p:cNvSpPr>
            <a:spLocks noGrp="1"/>
          </p:cNvSpPr>
          <p:nvPr>
            <p:ph type="subTitle" idx="1" hasCustomPrompt="1"/>
          </p:nvPr>
        </p:nvSpPr>
        <p:spPr>
          <a:xfrm>
            <a:off x="342900" y="3597640"/>
            <a:ext cx="8458200" cy="709184"/>
          </a:xfrm>
        </p:spPr>
        <p:txBody>
          <a:bodyPr>
            <a:noAutofit/>
          </a:bodyPr>
          <a:lstStyle>
            <a:lvl1pPr marL="0" indent="0" algn="l">
              <a:buNone/>
              <a:defRPr sz="1400">
                <a:latin typeface="Arial" panose="020B0604020202020204" pitchFamily="34" charset="0"/>
                <a:cs typeface="Arial" panose="020B0604020202020204" pitchFamily="34" charset="0"/>
              </a:defRPr>
            </a:lvl1pPr>
            <a:lvl2pPr marL="342797" indent="0" algn="ctr">
              <a:buNone/>
              <a:defRPr sz="1500"/>
            </a:lvl2pPr>
            <a:lvl3pPr marL="685595"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en-US" dirty="0"/>
              <a:t>Subtitle Arial 14pt</a:t>
            </a:r>
          </a:p>
        </p:txBody>
      </p:sp>
      <p:pic>
        <p:nvPicPr>
          <p:cNvPr id="8" name="Graphic 7">
            <a:extLst>
              <a:ext uri="{FF2B5EF4-FFF2-40B4-BE49-F238E27FC236}">
                <a16:creationId xmlns:a16="http://schemas.microsoft.com/office/drawing/2014/main" id="{B7F65B64-C2A9-864D-92E0-7D1F8D1C7E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15100" y="4592717"/>
            <a:ext cx="2286000" cy="276225"/>
          </a:xfrm>
          <a:prstGeom prst="rect">
            <a:avLst/>
          </a:prstGeom>
        </p:spPr>
      </p:pic>
      <p:pic>
        <p:nvPicPr>
          <p:cNvPr id="12" name="Graphic 11">
            <a:extLst>
              <a:ext uri="{FF2B5EF4-FFF2-40B4-BE49-F238E27FC236}">
                <a16:creationId xmlns:a16="http://schemas.microsoft.com/office/drawing/2014/main" id="{7DA2B5B0-4E8E-1D49-8B5B-411B85E5B12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3043"/>
          <a:stretch/>
        </p:blipFill>
        <p:spPr>
          <a:xfrm>
            <a:off x="6857998" y="162878"/>
            <a:ext cx="2286001" cy="2628900"/>
          </a:xfrm>
          <a:prstGeom prst="rect">
            <a:avLst/>
          </a:prstGeom>
        </p:spPr>
      </p:pic>
      <p:sp>
        <p:nvSpPr>
          <p:cNvPr id="9" name="Footer Placeholder 8">
            <a:extLst>
              <a:ext uri="{FF2B5EF4-FFF2-40B4-BE49-F238E27FC236}">
                <a16:creationId xmlns:a16="http://schemas.microsoft.com/office/drawing/2014/main" id="{C0AB7C14-5C94-3041-86A1-256CA4161BEE}"/>
              </a:ext>
            </a:extLst>
          </p:cNvPr>
          <p:cNvSpPr>
            <a:spLocks noGrp="1"/>
          </p:cNvSpPr>
          <p:nvPr>
            <p:ph type="ftr" sz="quarter" idx="10"/>
          </p:nvPr>
        </p:nvSpPr>
        <p:spPr>
          <a:xfrm>
            <a:off x="342900" y="4807323"/>
            <a:ext cx="3086100" cy="240507"/>
          </a:xfrm>
        </p:spPr>
        <p:txBody>
          <a:bodyPr/>
          <a:lstStyle/>
          <a:p>
            <a:pPr>
              <a:defRPr/>
            </a:pPr>
            <a:endParaRPr lang="en-US"/>
          </a:p>
        </p:txBody>
      </p:sp>
    </p:spTree>
    <p:extLst>
      <p:ext uri="{BB962C8B-B14F-4D97-AF65-F5344CB8AC3E}">
        <p14:creationId xmlns:p14="http://schemas.microsoft.com/office/powerpoint/2010/main" val="3902172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Divider Image">
    <p:spTree>
      <p:nvGrpSpPr>
        <p:cNvPr id="1" name=""/>
        <p:cNvGrpSpPr/>
        <p:nvPr/>
      </p:nvGrpSpPr>
      <p:grpSpPr>
        <a:xfrm>
          <a:off x="0" y="0"/>
          <a:ext cx="0" cy="0"/>
          <a:chOff x="0" y="0"/>
          <a:chExt cx="0" cy="0"/>
        </a:xfrm>
      </p:grpSpPr>
      <p:sp>
        <p:nvSpPr>
          <p:cNvPr id="6" name="Marcador de imagen 1">
            <a:extLst>
              <a:ext uri="{FF2B5EF4-FFF2-40B4-BE49-F238E27FC236}">
                <a16:creationId xmlns:a16="http://schemas.microsoft.com/office/drawing/2014/main" id="{0074B585-4EC1-9C4B-847F-044FAF9BF10B}"/>
              </a:ext>
            </a:extLst>
          </p:cNvPr>
          <p:cNvSpPr>
            <a:spLocks noGrp="1"/>
          </p:cNvSpPr>
          <p:nvPr>
            <p:ph type="pic" sz="quarter" idx="20" hasCustomPrompt="1"/>
          </p:nvPr>
        </p:nvSpPr>
        <p:spPr>
          <a:xfrm>
            <a:off x="0" y="1"/>
            <a:ext cx="9144000" cy="5143500"/>
          </a:xfrm>
          <a:solidFill>
            <a:schemeClr val="bg1">
              <a:lumMod val="95000"/>
            </a:schemeClr>
          </a:solidFill>
        </p:spPr>
        <p:txBody>
          <a:bodyPr lIns="91440" tIns="91440" rIns="91440" bIns="91440"/>
          <a:lstStyle>
            <a:lvl1pPr>
              <a:defRPr sz="1400">
                <a:solidFill>
                  <a:schemeClr val="tx2"/>
                </a:solidFill>
              </a:defRPr>
            </a:lvl1pPr>
          </a:lstStyle>
          <a:p>
            <a:r>
              <a:rPr lang="en-US"/>
              <a:t>Click to add image</a:t>
            </a:r>
          </a:p>
        </p:txBody>
      </p:sp>
      <p:sp>
        <p:nvSpPr>
          <p:cNvPr id="2" name="Title 1">
            <a:extLst>
              <a:ext uri="{FF2B5EF4-FFF2-40B4-BE49-F238E27FC236}">
                <a16:creationId xmlns:a16="http://schemas.microsoft.com/office/drawing/2014/main" id="{0278A532-6502-7444-9A17-0DF57965A446}"/>
              </a:ext>
            </a:extLst>
          </p:cNvPr>
          <p:cNvSpPr>
            <a:spLocks noGrp="1"/>
          </p:cNvSpPr>
          <p:nvPr>
            <p:ph type="ctrTitle" hasCustomPrompt="1"/>
          </p:nvPr>
        </p:nvSpPr>
        <p:spPr>
          <a:xfrm>
            <a:off x="342900" y="1519246"/>
            <a:ext cx="8458200" cy="1241822"/>
          </a:xfrm>
        </p:spPr>
        <p:txBody>
          <a:bodyPr anchor="b" anchorCtr="0">
            <a:noAutofit/>
          </a:bodyPr>
          <a:lstStyle>
            <a:lvl1pPr algn="l">
              <a:defRPr sz="3200">
                <a:solidFill>
                  <a:schemeClr val="bg1"/>
                </a:solidFill>
              </a:defRPr>
            </a:lvl1pPr>
          </a:lstStyle>
          <a:p>
            <a:r>
              <a:rPr lang="en-US"/>
              <a:t>Section title Arial 32pt</a:t>
            </a:r>
          </a:p>
        </p:txBody>
      </p:sp>
      <p:sp>
        <p:nvSpPr>
          <p:cNvPr id="3" name="Subtitle 2">
            <a:extLst>
              <a:ext uri="{FF2B5EF4-FFF2-40B4-BE49-F238E27FC236}">
                <a16:creationId xmlns:a16="http://schemas.microsoft.com/office/drawing/2014/main" id="{8D57401A-C885-A242-B17E-A1280D732681}"/>
              </a:ext>
            </a:extLst>
          </p:cNvPr>
          <p:cNvSpPr>
            <a:spLocks noGrp="1"/>
          </p:cNvSpPr>
          <p:nvPr>
            <p:ph type="subTitle" idx="1" hasCustomPrompt="1"/>
          </p:nvPr>
        </p:nvSpPr>
        <p:spPr>
          <a:xfrm>
            <a:off x="342900" y="2890846"/>
            <a:ext cx="8458200" cy="709184"/>
          </a:xfrm>
        </p:spPr>
        <p:txBody>
          <a:bodyPr>
            <a:noAutofit/>
          </a:bodyPr>
          <a:lstStyle>
            <a:lvl1pPr marL="0" indent="0" algn="l">
              <a:buNone/>
              <a:defRPr sz="1400">
                <a:solidFill>
                  <a:schemeClr val="bg1"/>
                </a:solidFill>
              </a:defRPr>
            </a:lvl1pPr>
            <a:lvl2pPr marL="342797" indent="0" algn="ctr">
              <a:buNone/>
              <a:defRPr sz="1500"/>
            </a:lvl2pPr>
            <a:lvl3pPr marL="685595"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en-US"/>
              <a:t>Subtitle Arial 14pt</a:t>
            </a:r>
          </a:p>
        </p:txBody>
      </p:sp>
      <p:pic>
        <p:nvPicPr>
          <p:cNvPr id="7" name="Graphic 6">
            <a:extLst>
              <a:ext uri="{FF2B5EF4-FFF2-40B4-BE49-F238E27FC236}">
                <a16:creationId xmlns:a16="http://schemas.microsoft.com/office/drawing/2014/main" id="{4BA3E3DE-3D0F-484D-A53D-013E55D4C2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5" name="Slide Number Placeholder 4">
            <a:extLst>
              <a:ext uri="{FF2B5EF4-FFF2-40B4-BE49-F238E27FC236}">
                <a16:creationId xmlns:a16="http://schemas.microsoft.com/office/drawing/2014/main" id="{F154CFCC-A9D1-FF46-B3DD-53CEC296F91A}"/>
              </a:ext>
            </a:extLst>
          </p:cNvPr>
          <p:cNvSpPr>
            <a:spLocks noGrp="1"/>
          </p:cNvSpPr>
          <p:nvPr>
            <p:ph type="sldNum" sz="quarter" idx="22"/>
          </p:nvPr>
        </p:nvSpPr>
        <p:spPr/>
        <p:txBody>
          <a:bodyPr/>
          <a:lstStyle>
            <a:lvl1pPr>
              <a:defRPr>
                <a:solidFill>
                  <a:schemeClr val="bg1"/>
                </a:solidFill>
              </a:defRPr>
            </a:lvl1p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1380423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Divider LightGrey">
    <p:bg>
      <p:bgPr>
        <a:solidFill>
          <a:srgbClr val="EBEB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A532-6502-7444-9A17-0DF57965A446}"/>
              </a:ext>
            </a:extLst>
          </p:cNvPr>
          <p:cNvSpPr>
            <a:spLocks noGrp="1"/>
          </p:cNvSpPr>
          <p:nvPr>
            <p:ph type="ctrTitle" hasCustomPrompt="1"/>
          </p:nvPr>
        </p:nvSpPr>
        <p:spPr>
          <a:xfrm>
            <a:off x="342900" y="1519246"/>
            <a:ext cx="8458200" cy="1241822"/>
          </a:xfrm>
          <a:noFill/>
        </p:spPr>
        <p:txBody>
          <a:bodyPr anchor="b" anchorCtr="0">
            <a:noAutofit/>
          </a:bodyPr>
          <a:lstStyle>
            <a:lvl1pPr algn="l">
              <a:defRPr sz="3200">
                <a:solidFill>
                  <a:schemeClr val="accent1"/>
                </a:solidFill>
              </a:defRPr>
            </a:lvl1pPr>
          </a:lstStyle>
          <a:p>
            <a:r>
              <a:rPr lang="en-US" dirty="0"/>
              <a:t>Section title Arial 32pt</a:t>
            </a:r>
          </a:p>
        </p:txBody>
      </p:sp>
      <p:sp>
        <p:nvSpPr>
          <p:cNvPr id="3" name="Subtitle 2">
            <a:extLst>
              <a:ext uri="{FF2B5EF4-FFF2-40B4-BE49-F238E27FC236}">
                <a16:creationId xmlns:a16="http://schemas.microsoft.com/office/drawing/2014/main" id="{8D57401A-C885-A242-B17E-A1280D732681}"/>
              </a:ext>
            </a:extLst>
          </p:cNvPr>
          <p:cNvSpPr>
            <a:spLocks noGrp="1"/>
          </p:cNvSpPr>
          <p:nvPr>
            <p:ph type="subTitle" idx="1" hasCustomPrompt="1"/>
          </p:nvPr>
        </p:nvSpPr>
        <p:spPr>
          <a:xfrm>
            <a:off x="342900" y="2890846"/>
            <a:ext cx="8458200" cy="709184"/>
          </a:xfrm>
        </p:spPr>
        <p:txBody>
          <a:bodyPr>
            <a:noAutofit/>
          </a:bodyPr>
          <a:lstStyle>
            <a:lvl1pPr marL="0" indent="0" algn="l">
              <a:buNone/>
              <a:defRPr sz="1400">
                <a:solidFill>
                  <a:schemeClr val="tx1"/>
                </a:solidFill>
              </a:defRPr>
            </a:lvl1pPr>
            <a:lvl2pPr marL="342797" indent="0" algn="ctr">
              <a:buNone/>
              <a:defRPr sz="1500"/>
            </a:lvl2pPr>
            <a:lvl3pPr marL="685595"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en-US"/>
              <a:t>Subtitle Arial 14pt</a:t>
            </a:r>
          </a:p>
        </p:txBody>
      </p:sp>
      <p:pic>
        <p:nvPicPr>
          <p:cNvPr id="6" name="Graphic 5">
            <a:extLst>
              <a:ext uri="{FF2B5EF4-FFF2-40B4-BE49-F238E27FC236}">
                <a16:creationId xmlns:a16="http://schemas.microsoft.com/office/drawing/2014/main" id="{6D8890F1-4C97-AA46-AEF7-6CA1D8A36B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5" name="Slide Number Placeholder 4">
            <a:extLst>
              <a:ext uri="{FF2B5EF4-FFF2-40B4-BE49-F238E27FC236}">
                <a16:creationId xmlns:a16="http://schemas.microsoft.com/office/drawing/2014/main" id="{2D59B622-1D4E-6343-8C5B-3F5D821E3B31}"/>
              </a:ext>
            </a:extLst>
          </p:cNvPr>
          <p:cNvSpPr>
            <a:spLocks noGrp="1"/>
          </p:cNvSpPr>
          <p:nvPr>
            <p:ph type="sldNum" sz="quarter" idx="11"/>
          </p:nvPr>
        </p:nvSpPr>
        <p:spPr/>
        <p:txBody>
          <a:body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1924895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Image">
    <p:spTree>
      <p:nvGrpSpPr>
        <p:cNvPr id="1" name=""/>
        <p:cNvGrpSpPr/>
        <p:nvPr/>
      </p:nvGrpSpPr>
      <p:grpSpPr>
        <a:xfrm>
          <a:off x="0" y="0"/>
          <a:ext cx="0" cy="0"/>
          <a:chOff x="0" y="0"/>
          <a:chExt cx="0" cy="0"/>
        </a:xfrm>
      </p:grpSpPr>
      <p:sp>
        <p:nvSpPr>
          <p:cNvPr id="8" name="Marcador de imagen 2">
            <a:extLst>
              <a:ext uri="{FF2B5EF4-FFF2-40B4-BE49-F238E27FC236}">
                <a16:creationId xmlns:a16="http://schemas.microsoft.com/office/drawing/2014/main" id="{25234C92-7515-2C43-8E9F-7BE2C3D497E1}"/>
              </a:ext>
            </a:extLst>
          </p:cNvPr>
          <p:cNvSpPr>
            <a:spLocks noGrp="1"/>
          </p:cNvSpPr>
          <p:nvPr>
            <p:ph type="pic" sz="quarter" idx="20" hasCustomPrompt="1"/>
          </p:nvPr>
        </p:nvSpPr>
        <p:spPr>
          <a:xfrm>
            <a:off x="1" y="0"/>
            <a:ext cx="2912174" cy="5143500"/>
          </a:xfrm>
          <a:solidFill>
            <a:schemeClr val="bg1">
              <a:lumMod val="95000"/>
            </a:schemeClr>
          </a:solidFill>
        </p:spPr>
        <p:txBody>
          <a:bodyPr lIns="91440" tIns="91440" rIns="91440" bIns="91440"/>
          <a:lstStyle>
            <a:lvl1pPr marL="0" marR="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tx2"/>
                </a:solidFill>
              </a:defRPr>
            </a:lvl1pPr>
          </a:lstStyle>
          <a:p>
            <a:pPr marL="0" marR="0" lvl="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image</a:t>
            </a:r>
          </a:p>
        </p:txBody>
      </p:sp>
      <p:sp>
        <p:nvSpPr>
          <p:cNvPr id="12" name="Title 1">
            <a:extLst>
              <a:ext uri="{FF2B5EF4-FFF2-40B4-BE49-F238E27FC236}">
                <a16:creationId xmlns:a16="http://schemas.microsoft.com/office/drawing/2014/main" id="{49E2DC99-09B3-7343-8B7E-2E96AF59B3FB}"/>
              </a:ext>
            </a:extLst>
          </p:cNvPr>
          <p:cNvSpPr txBox="1">
            <a:spLocks/>
          </p:cNvSpPr>
          <p:nvPr/>
        </p:nvSpPr>
        <p:spPr>
          <a:xfrm>
            <a:off x="3514020" y="939999"/>
            <a:ext cx="5287079" cy="731520"/>
          </a:xfrm>
          <a:prstGeom prst="rect">
            <a:avLst/>
          </a:prstGeom>
        </p:spPr>
        <p:txBody>
          <a:bodyPr vert="horz" lIns="0" tIns="45720" rIns="91440" bIns="45720" rtlCol="0" anchor="t">
            <a:noAutofit/>
          </a:bodyPr>
          <a:lstStyle>
            <a:lvl1pPr algn="l" defTabSz="685800" rtl="0" eaLnBrk="1" latinLnBrk="0" hangingPunct="1">
              <a:lnSpc>
                <a:spcPct val="90000"/>
              </a:lnSpc>
              <a:spcBef>
                <a:spcPct val="0"/>
              </a:spcBef>
              <a:buNone/>
              <a:defRPr sz="2800" kern="1200">
                <a:solidFill>
                  <a:schemeClr val="accent1"/>
                </a:solidFill>
                <a:latin typeface="Arial" panose="020B0604020202020204" pitchFamily="34" charset="0"/>
                <a:ea typeface="+mj-ea"/>
                <a:cs typeface="Arial" panose="020B0604020202020204" pitchFamily="34" charset="0"/>
              </a:defRPr>
            </a:lvl1pPr>
          </a:lstStyle>
          <a:p>
            <a:endParaRPr lang="en-US" dirty="0"/>
          </a:p>
        </p:txBody>
      </p:sp>
      <p:sp>
        <p:nvSpPr>
          <p:cNvPr id="5" name="Title 4">
            <a:extLst>
              <a:ext uri="{FF2B5EF4-FFF2-40B4-BE49-F238E27FC236}">
                <a16:creationId xmlns:a16="http://schemas.microsoft.com/office/drawing/2014/main" id="{E0342F2D-F307-2B45-8DB5-9E4CDB22E6B0}"/>
              </a:ext>
            </a:extLst>
          </p:cNvPr>
          <p:cNvSpPr>
            <a:spLocks noGrp="1"/>
          </p:cNvSpPr>
          <p:nvPr>
            <p:ph type="title" hasCustomPrompt="1"/>
          </p:nvPr>
        </p:nvSpPr>
        <p:spPr>
          <a:xfrm>
            <a:off x="3513930" y="939999"/>
            <a:ext cx="5287170" cy="731520"/>
          </a:xfrm>
        </p:spPr>
        <p:txBody>
          <a:bodyPr anchor="t"/>
          <a:lstStyle/>
          <a:p>
            <a:r>
              <a:rPr lang="en-US" dirty="0"/>
              <a:t>Agenda title Arial 28pt</a:t>
            </a:r>
          </a:p>
        </p:txBody>
      </p:sp>
      <p:sp>
        <p:nvSpPr>
          <p:cNvPr id="19" name="Content Placeholder 18">
            <a:extLst>
              <a:ext uri="{FF2B5EF4-FFF2-40B4-BE49-F238E27FC236}">
                <a16:creationId xmlns:a16="http://schemas.microsoft.com/office/drawing/2014/main" id="{86B991F5-F551-0641-8B72-BEBFD3279CCC}"/>
              </a:ext>
            </a:extLst>
          </p:cNvPr>
          <p:cNvSpPr>
            <a:spLocks noGrp="1"/>
          </p:cNvSpPr>
          <p:nvPr>
            <p:ph sz="quarter" idx="21" hasCustomPrompt="1"/>
          </p:nvPr>
        </p:nvSpPr>
        <p:spPr>
          <a:xfrm>
            <a:off x="3513138" y="2036964"/>
            <a:ext cx="2560320" cy="2286000"/>
          </a:xfrm>
        </p:spPr>
        <p:txBody>
          <a:bodyPr>
            <a:noAutofit/>
          </a:bodyPr>
          <a:lstStyle>
            <a:lvl1pPr marL="0" marR="0" indent="0" algn="l" defTabSz="685800" rtl="0" eaLnBrk="1" fontAlgn="auto" latinLnBrk="0" hangingPunct="1">
              <a:lnSpc>
                <a:spcPct val="90000"/>
              </a:lnSpc>
              <a:spcBef>
                <a:spcPts val="0"/>
              </a:spcBef>
              <a:spcAft>
                <a:spcPts val="1800"/>
              </a:spcAft>
              <a:buClrTx/>
              <a:buSzTx/>
              <a:buFont typeface="Arial" panose="020B0604020202020204" pitchFamily="34" charset="0"/>
              <a:buNone/>
              <a:tabLst/>
              <a:defRPr/>
            </a:lvl1pPr>
            <a:lvl2pPr>
              <a:spcAft>
                <a:spcPts val="1800"/>
              </a:spcAft>
              <a:defRPr/>
            </a:lvl2pPr>
            <a:lvl3pPr>
              <a:spcAft>
                <a:spcPts val="1800"/>
              </a:spcAft>
              <a:defRPr/>
            </a:lvl3pPr>
            <a:lvl4pPr>
              <a:spcAft>
                <a:spcPts val="1800"/>
              </a:spcAft>
              <a:defRPr/>
            </a:lvl4pPr>
            <a:lvl5pPr>
              <a:spcAft>
                <a:spcPts val="1800"/>
              </a:spcAft>
              <a:defRPr/>
            </a:lvl5pPr>
          </a:lstStyle>
          <a:p>
            <a:pPr marL="342900" marR="0" lvl="0" indent="-342900" algn="l" defTabSz="685800" rtl="0" eaLnBrk="1" fontAlgn="auto" latinLnBrk="0" hangingPunct="1">
              <a:lnSpc>
                <a:spcPct val="90000"/>
              </a:lnSpc>
              <a:spcBef>
                <a:spcPts val="0"/>
              </a:spcBef>
              <a:spcAft>
                <a:spcPts val="1800"/>
              </a:spcAft>
              <a:buClrTx/>
              <a:buSzTx/>
              <a:tabLst/>
              <a:defRPr/>
            </a:pPr>
            <a:r>
              <a:rPr lang="en-US" b="1" dirty="0">
                <a:solidFill>
                  <a:schemeClr val="tx2"/>
                </a:solidFill>
              </a:rPr>
              <a:t>01</a:t>
            </a:r>
            <a:r>
              <a:rPr lang="en-US" dirty="0"/>
              <a:t>  Title lorem ipsum</a:t>
            </a:r>
          </a:p>
          <a:p>
            <a:pPr marL="342900" marR="0" lvl="0" indent="-342900" algn="l" defTabSz="685800" rtl="0" eaLnBrk="1" fontAlgn="auto" latinLnBrk="0" hangingPunct="1">
              <a:lnSpc>
                <a:spcPct val="90000"/>
              </a:lnSpc>
              <a:spcBef>
                <a:spcPts val="0"/>
              </a:spcBef>
              <a:spcAft>
                <a:spcPts val="1800"/>
              </a:spcAft>
              <a:buClrTx/>
              <a:buSzTx/>
              <a:tabLst/>
              <a:defRPr/>
            </a:pPr>
            <a:r>
              <a:rPr lang="en-US" b="1" dirty="0">
                <a:solidFill>
                  <a:schemeClr val="tx2"/>
                </a:solidFill>
              </a:rPr>
              <a:t>02</a:t>
            </a:r>
            <a:r>
              <a:rPr lang="en-US" dirty="0"/>
              <a:t>  Title lorem ipsum</a:t>
            </a:r>
          </a:p>
          <a:p>
            <a:pPr marL="342900" marR="0" lvl="0" indent="-342900" algn="l" defTabSz="685800" rtl="0" eaLnBrk="1" fontAlgn="auto" latinLnBrk="0" hangingPunct="1">
              <a:lnSpc>
                <a:spcPct val="90000"/>
              </a:lnSpc>
              <a:spcBef>
                <a:spcPts val="0"/>
              </a:spcBef>
              <a:spcAft>
                <a:spcPts val="1800"/>
              </a:spcAft>
              <a:buClrTx/>
              <a:buSzTx/>
              <a:tabLst/>
              <a:defRPr/>
            </a:pPr>
            <a:r>
              <a:rPr lang="en-US" b="1" dirty="0">
                <a:solidFill>
                  <a:schemeClr val="tx2"/>
                </a:solidFill>
              </a:rPr>
              <a:t>03</a:t>
            </a:r>
            <a:r>
              <a:rPr lang="en-US" dirty="0"/>
              <a:t>  Title lorem ipsum</a:t>
            </a:r>
          </a:p>
          <a:p>
            <a:pPr marL="342900" marR="0" lvl="0" indent="-342900" algn="l" defTabSz="685800" rtl="0" eaLnBrk="1" fontAlgn="auto" latinLnBrk="0" hangingPunct="1">
              <a:lnSpc>
                <a:spcPct val="90000"/>
              </a:lnSpc>
              <a:spcBef>
                <a:spcPts val="0"/>
              </a:spcBef>
              <a:spcAft>
                <a:spcPts val="1800"/>
              </a:spcAft>
              <a:buClrTx/>
              <a:buSzTx/>
              <a:tabLst/>
              <a:defRPr/>
            </a:pPr>
            <a:r>
              <a:rPr lang="en-US" b="1" dirty="0">
                <a:solidFill>
                  <a:schemeClr val="tx2"/>
                </a:solidFill>
              </a:rPr>
              <a:t>04</a:t>
            </a:r>
            <a:r>
              <a:rPr lang="en-US" dirty="0"/>
              <a:t>  Title lorem ipsum</a:t>
            </a:r>
          </a:p>
          <a:p>
            <a:endParaRPr lang="en-US" dirty="0"/>
          </a:p>
        </p:txBody>
      </p:sp>
      <p:sp>
        <p:nvSpPr>
          <p:cNvPr id="20" name="Content Placeholder 18">
            <a:extLst>
              <a:ext uri="{FF2B5EF4-FFF2-40B4-BE49-F238E27FC236}">
                <a16:creationId xmlns:a16="http://schemas.microsoft.com/office/drawing/2014/main" id="{381A9436-F7D3-2F44-9449-13367D42B240}"/>
              </a:ext>
            </a:extLst>
          </p:cNvPr>
          <p:cNvSpPr>
            <a:spLocks noGrp="1"/>
          </p:cNvSpPr>
          <p:nvPr>
            <p:ph sz="quarter" idx="22" hasCustomPrompt="1"/>
          </p:nvPr>
        </p:nvSpPr>
        <p:spPr>
          <a:xfrm>
            <a:off x="6240691" y="2036964"/>
            <a:ext cx="2560320" cy="2286000"/>
          </a:xfrm>
        </p:spPr>
        <p:txBody>
          <a:bodyPr/>
          <a:lstStyle>
            <a:lvl1pPr marL="342900" marR="0" indent="-342900" algn="l" defTabSz="685800" rtl="0" eaLnBrk="1" fontAlgn="auto" latinLnBrk="0" hangingPunct="1">
              <a:lnSpc>
                <a:spcPct val="90000"/>
              </a:lnSpc>
              <a:spcBef>
                <a:spcPts val="0"/>
              </a:spcBef>
              <a:spcAft>
                <a:spcPts val="1800"/>
              </a:spcAft>
              <a:buClrTx/>
              <a:buSzTx/>
              <a:tabLst/>
              <a:defRPr/>
            </a:lvl1pPr>
            <a:lvl2pPr>
              <a:spcAft>
                <a:spcPts val="1800"/>
              </a:spcAft>
              <a:defRPr/>
            </a:lvl2pPr>
            <a:lvl3pPr>
              <a:spcAft>
                <a:spcPts val="1800"/>
              </a:spcAft>
              <a:defRPr/>
            </a:lvl3pPr>
            <a:lvl4pPr>
              <a:spcAft>
                <a:spcPts val="1800"/>
              </a:spcAft>
              <a:defRPr/>
            </a:lvl4pPr>
            <a:lvl5pPr>
              <a:spcAft>
                <a:spcPts val="1800"/>
              </a:spcAft>
              <a:defRPr/>
            </a:lvl5pPr>
          </a:lstStyle>
          <a:p>
            <a:pPr marL="342900" marR="0" lvl="0" indent="-342900" algn="l" defTabSz="685800" rtl="0" eaLnBrk="1" fontAlgn="auto" latinLnBrk="0" hangingPunct="1">
              <a:lnSpc>
                <a:spcPct val="90000"/>
              </a:lnSpc>
              <a:spcBef>
                <a:spcPts val="0"/>
              </a:spcBef>
              <a:spcAft>
                <a:spcPts val="1800"/>
              </a:spcAft>
              <a:buClrTx/>
              <a:buSzTx/>
              <a:tabLst/>
              <a:defRPr/>
            </a:pPr>
            <a:r>
              <a:rPr lang="en-US" b="1" dirty="0">
                <a:solidFill>
                  <a:schemeClr val="tx2"/>
                </a:solidFill>
              </a:rPr>
              <a:t>05</a:t>
            </a:r>
            <a:r>
              <a:rPr lang="en-US" dirty="0"/>
              <a:t>  Title lorem ipsum</a:t>
            </a:r>
          </a:p>
          <a:p>
            <a:pPr marL="342900" marR="0" lvl="0" indent="-342900" algn="l" defTabSz="685800" rtl="0" eaLnBrk="1" fontAlgn="auto" latinLnBrk="0" hangingPunct="1">
              <a:lnSpc>
                <a:spcPct val="90000"/>
              </a:lnSpc>
              <a:spcBef>
                <a:spcPts val="0"/>
              </a:spcBef>
              <a:spcAft>
                <a:spcPts val="1800"/>
              </a:spcAft>
              <a:buClrTx/>
              <a:buSzTx/>
              <a:tabLst/>
              <a:defRPr/>
            </a:pPr>
            <a:r>
              <a:rPr lang="en-US" b="1" dirty="0">
                <a:solidFill>
                  <a:schemeClr val="tx2"/>
                </a:solidFill>
              </a:rPr>
              <a:t>06</a:t>
            </a:r>
            <a:r>
              <a:rPr lang="en-US" dirty="0"/>
              <a:t>  Title lorem ipsum</a:t>
            </a:r>
          </a:p>
          <a:p>
            <a:pPr marL="342900" marR="0" lvl="0" indent="-342900" algn="l" defTabSz="685800" rtl="0" eaLnBrk="1" fontAlgn="auto" latinLnBrk="0" hangingPunct="1">
              <a:lnSpc>
                <a:spcPct val="90000"/>
              </a:lnSpc>
              <a:spcBef>
                <a:spcPts val="0"/>
              </a:spcBef>
              <a:spcAft>
                <a:spcPts val="1800"/>
              </a:spcAft>
              <a:buClrTx/>
              <a:buSzTx/>
              <a:tabLst/>
              <a:defRPr/>
            </a:pPr>
            <a:r>
              <a:rPr lang="en-US" b="1" dirty="0">
                <a:solidFill>
                  <a:schemeClr val="tx2"/>
                </a:solidFill>
              </a:rPr>
              <a:t>07</a:t>
            </a:r>
            <a:r>
              <a:rPr lang="en-US" dirty="0"/>
              <a:t>  Title lorem ipsum</a:t>
            </a:r>
          </a:p>
          <a:p>
            <a:pPr marL="342900" marR="0" lvl="0" indent="-342900" algn="l" defTabSz="685800" rtl="0" eaLnBrk="1" fontAlgn="auto" latinLnBrk="0" hangingPunct="1">
              <a:lnSpc>
                <a:spcPct val="90000"/>
              </a:lnSpc>
              <a:spcBef>
                <a:spcPts val="0"/>
              </a:spcBef>
              <a:spcAft>
                <a:spcPts val="1800"/>
              </a:spcAft>
              <a:buClrTx/>
              <a:buSzTx/>
              <a:tabLst/>
              <a:defRPr/>
            </a:pPr>
            <a:r>
              <a:rPr lang="en-US" b="1" dirty="0">
                <a:solidFill>
                  <a:schemeClr val="tx2"/>
                </a:solidFill>
              </a:rPr>
              <a:t>08</a:t>
            </a:r>
            <a:r>
              <a:rPr lang="en-US" dirty="0"/>
              <a:t>  Title lorem ipsum</a:t>
            </a:r>
          </a:p>
        </p:txBody>
      </p:sp>
      <p:pic>
        <p:nvPicPr>
          <p:cNvPr id="10" name="Graphic 9">
            <a:extLst>
              <a:ext uri="{FF2B5EF4-FFF2-40B4-BE49-F238E27FC236}">
                <a16:creationId xmlns:a16="http://schemas.microsoft.com/office/drawing/2014/main" id="{2BD2D171-924E-3C4A-930A-6F53B50E8E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3" name="Slide Number Placeholder 2">
            <a:extLst>
              <a:ext uri="{FF2B5EF4-FFF2-40B4-BE49-F238E27FC236}">
                <a16:creationId xmlns:a16="http://schemas.microsoft.com/office/drawing/2014/main" id="{2B5673E6-1FCF-CB49-8E0A-2A7C84BEC54C}"/>
              </a:ext>
            </a:extLst>
          </p:cNvPr>
          <p:cNvSpPr>
            <a:spLocks noGrp="1"/>
          </p:cNvSpPr>
          <p:nvPr>
            <p:ph type="sldNum" sz="quarter" idx="24"/>
          </p:nvPr>
        </p:nvSpPr>
        <p:spPr/>
        <p:txBody>
          <a:bodyPr/>
          <a:lstStyle>
            <a:lvl1pPr>
              <a:defRPr>
                <a:solidFill>
                  <a:schemeClr val="bg1"/>
                </a:solidFill>
              </a:defRPr>
            </a:lvl1p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2527240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Righ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A65A1-55E5-184A-A430-3A7662721029}"/>
              </a:ext>
            </a:extLst>
          </p:cNvPr>
          <p:cNvSpPr>
            <a:spLocks noGrp="1"/>
          </p:cNvSpPr>
          <p:nvPr>
            <p:ph type="title" hasCustomPrompt="1"/>
          </p:nvPr>
        </p:nvSpPr>
        <p:spPr>
          <a:xfrm>
            <a:off x="342900" y="939999"/>
            <a:ext cx="8458200" cy="731520"/>
          </a:xfrm>
        </p:spPr>
        <p:txBody>
          <a:bodyPr anchor="t"/>
          <a:lstStyle/>
          <a:p>
            <a:r>
              <a:rPr lang="en-US" dirty="0"/>
              <a:t>Agenda title Arial 28pt</a:t>
            </a:r>
          </a:p>
        </p:txBody>
      </p:sp>
      <p:sp>
        <p:nvSpPr>
          <p:cNvPr id="21" name="Content Placeholder 18">
            <a:extLst>
              <a:ext uri="{FF2B5EF4-FFF2-40B4-BE49-F238E27FC236}">
                <a16:creationId xmlns:a16="http://schemas.microsoft.com/office/drawing/2014/main" id="{A7A8D7AB-DB1A-2642-986A-7281D6854D2A}"/>
              </a:ext>
            </a:extLst>
          </p:cNvPr>
          <p:cNvSpPr>
            <a:spLocks noGrp="1"/>
          </p:cNvSpPr>
          <p:nvPr>
            <p:ph sz="quarter" idx="21" hasCustomPrompt="1"/>
          </p:nvPr>
        </p:nvSpPr>
        <p:spPr>
          <a:xfrm>
            <a:off x="3131731" y="2036964"/>
            <a:ext cx="2743200" cy="2286000"/>
          </a:xfrm>
        </p:spPr>
        <p:txBody>
          <a:bodyPr/>
          <a:lstStyle>
            <a:lvl1pPr marL="342900" marR="0" indent="-342900" algn="l" defTabSz="685800" rtl="0" eaLnBrk="1" fontAlgn="auto" latinLnBrk="0" hangingPunct="1">
              <a:lnSpc>
                <a:spcPct val="90000"/>
              </a:lnSpc>
              <a:spcBef>
                <a:spcPts val="0"/>
              </a:spcBef>
              <a:spcAft>
                <a:spcPts val="1800"/>
              </a:spcAft>
              <a:buClrTx/>
              <a:buSzTx/>
              <a:tabLst/>
              <a:defRPr/>
            </a:lvl1pPr>
          </a:lstStyle>
          <a:p>
            <a:pPr marL="342900" marR="0" lvl="0" indent="-342900" algn="l" defTabSz="685800" rtl="0" eaLnBrk="1" fontAlgn="auto" latinLnBrk="0" hangingPunct="1">
              <a:lnSpc>
                <a:spcPct val="90000"/>
              </a:lnSpc>
              <a:spcBef>
                <a:spcPts val="0"/>
              </a:spcBef>
              <a:spcAft>
                <a:spcPts val="1800"/>
              </a:spcAft>
              <a:buClrTx/>
              <a:buSzTx/>
              <a:tabLst/>
              <a:defRPr/>
            </a:pPr>
            <a:r>
              <a:rPr lang="en-US" b="1" dirty="0">
                <a:solidFill>
                  <a:schemeClr val="tx2"/>
                </a:solidFill>
              </a:rPr>
              <a:t>01</a:t>
            </a:r>
            <a:r>
              <a:rPr lang="en-US" dirty="0"/>
              <a:t>  Title lorem ipsum</a:t>
            </a:r>
          </a:p>
          <a:p>
            <a:pPr marL="342900" marR="0" lvl="0" indent="-342900" algn="l" defTabSz="685800" rtl="0" eaLnBrk="1" fontAlgn="auto" latinLnBrk="0" hangingPunct="1">
              <a:lnSpc>
                <a:spcPct val="90000"/>
              </a:lnSpc>
              <a:spcBef>
                <a:spcPts val="0"/>
              </a:spcBef>
              <a:spcAft>
                <a:spcPts val="1800"/>
              </a:spcAft>
              <a:buClrTx/>
              <a:buSzTx/>
              <a:tabLst/>
              <a:defRPr/>
            </a:pPr>
            <a:r>
              <a:rPr lang="en-US" b="1" dirty="0">
                <a:solidFill>
                  <a:schemeClr val="tx2"/>
                </a:solidFill>
              </a:rPr>
              <a:t>02</a:t>
            </a:r>
            <a:r>
              <a:rPr lang="en-US" dirty="0"/>
              <a:t>  Title lorem ipsum</a:t>
            </a:r>
          </a:p>
          <a:p>
            <a:pPr marL="342900" marR="0" lvl="0" indent="-342900" algn="l" defTabSz="685800" rtl="0" eaLnBrk="1" fontAlgn="auto" latinLnBrk="0" hangingPunct="1">
              <a:lnSpc>
                <a:spcPct val="90000"/>
              </a:lnSpc>
              <a:spcBef>
                <a:spcPts val="0"/>
              </a:spcBef>
              <a:spcAft>
                <a:spcPts val="1800"/>
              </a:spcAft>
              <a:buClrTx/>
              <a:buSzTx/>
              <a:tabLst/>
              <a:defRPr/>
            </a:pPr>
            <a:r>
              <a:rPr lang="en-US" b="1" dirty="0">
                <a:solidFill>
                  <a:schemeClr val="tx2"/>
                </a:solidFill>
              </a:rPr>
              <a:t>03</a:t>
            </a:r>
            <a:r>
              <a:rPr lang="en-US" dirty="0"/>
              <a:t>  Title lorem ipsum</a:t>
            </a:r>
          </a:p>
          <a:p>
            <a:pPr marL="342900" marR="0" lvl="0" indent="-342900" algn="l" defTabSz="685800" rtl="0" eaLnBrk="1" fontAlgn="auto" latinLnBrk="0" hangingPunct="1">
              <a:lnSpc>
                <a:spcPct val="90000"/>
              </a:lnSpc>
              <a:spcBef>
                <a:spcPts val="0"/>
              </a:spcBef>
              <a:spcAft>
                <a:spcPts val="1800"/>
              </a:spcAft>
              <a:buClrTx/>
              <a:buSzTx/>
              <a:tabLst/>
              <a:defRPr/>
            </a:pPr>
            <a:r>
              <a:rPr lang="en-US" b="1" dirty="0">
                <a:solidFill>
                  <a:schemeClr val="tx2"/>
                </a:solidFill>
              </a:rPr>
              <a:t>04</a:t>
            </a:r>
            <a:r>
              <a:rPr lang="en-US" dirty="0"/>
              <a:t>  Title lorem ipsum</a:t>
            </a:r>
          </a:p>
        </p:txBody>
      </p:sp>
      <p:sp>
        <p:nvSpPr>
          <p:cNvPr id="22" name="Content Placeholder 18">
            <a:extLst>
              <a:ext uri="{FF2B5EF4-FFF2-40B4-BE49-F238E27FC236}">
                <a16:creationId xmlns:a16="http://schemas.microsoft.com/office/drawing/2014/main" id="{D2EE5D0D-02C6-9144-A934-80F653481086}"/>
              </a:ext>
            </a:extLst>
          </p:cNvPr>
          <p:cNvSpPr>
            <a:spLocks noGrp="1"/>
          </p:cNvSpPr>
          <p:nvPr>
            <p:ph sz="quarter" idx="22" hasCustomPrompt="1"/>
          </p:nvPr>
        </p:nvSpPr>
        <p:spPr>
          <a:xfrm>
            <a:off x="6057811" y="2036964"/>
            <a:ext cx="2743200" cy="2286000"/>
          </a:xfrm>
        </p:spPr>
        <p:txBody>
          <a:bodyPr/>
          <a:lstStyle>
            <a:lvl1pPr marL="342900" marR="0" indent="-342900" algn="l" defTabSz="685800" rtl="0" eaLnBrk="1" fontAlgn="auto" latinLnBrk="0" hangingPunct="1">
              <a:lnSpc>
                <a:spcPct val="90000"/>
              </a:lnSpc>
              <a:spcBef>
                <a:spcPts val="0"/>
              </a:spcBef>
              <a:spcAft>
                <a:spcPts val="1800"/>
              </a:spcAft>
              <a:buClrTx/>
              <a:buSzTx/>
              <a:tabLst/>
              <a:defRPr/>
            </a:lvl1pPr>
          </a:lstStyle>
          <a:p>
            <a:pPr marL="342900" marR="0" lvl="0" indent="-342900" algn="l" defTabSz="685800" rtl="0" eaLnBrk="1" fontAlgn="auto" latinLnBrk="0" hangingPunct="1">
              <a:lnSpc>
                <a:spcPct val="90000"/>
              </a:lnSpc>
              <a:spcBef>
                <a:spcPts val="0"/>
              </a:spcBef>
              <a:spcAft>
                <a:spcPts val="1800"/>
              </a:spcAft>
              <a:buClrTx/>
              <a:buSzTx/>
              <a:tabLst/>
              <a:defRPr/>
            </a:pPr>
            <a:r>
              <a:rPr lang="en-US" b="1" dirty="0">
                <a:solidFill>
                  <a:schemeClr val="tx2"/>
                </a:solidFill>
              </a:rPr>
              <a:t>05</a:t>
            </a:r>
            <a:r>
              <a:rPr lang="en-US" dirty="0"/>
              <a:t>  Title lorem ipsum</a:t>
            </a:r>
          </a:p>
          <a:p>
            <a:pPr marL="342900" marR="0" lvl="0" indent="-342900" algn="l" defTabSz="685800" rtl="0" eaLnBrk="1" fontAlgn="auto" latinLnBrk="0" hangingPunct="1">
              <a:lnSpc>
                <a:spcPct val="90000"/>
              </a:lnSpc>
              <a:spcBef>
                <a:spcPts val="0"/>
              </a:spcBef>
              <a:spcAft>
                <a:spcPts val="1800"/>
              </a:spcAft>
              <a:buClrTx/>
              <a:buSzTx/>
              <a:tabLst/>
              <a:defRPr/>
            </a:pPr>
            <a:r>
              <a:rPr lang="en-US" b="1" dirty="0">
                <a:solidFill>
                  <a:schemeClr val="tx2"/>
                </a:solidFill>
              </a:rPr>
              <a:t>06</a:t>
            </a:r>
            <a:r>
              <a:rPr lang="en-US" dirty="0"/>
              <a:t>  Title lorem ipsum</a:t>
            </a:r>
          </a:p>
          <a:p>
            <a:pPr marL="342900" marR="0" lvl="0" indent="-342900" algn="l" defTabSz="685800" rtl="0" eaLnBrk="1" fontAlgn="auto" latinLnBrk="0" hangingPunct="1">
              <a:lnSpc>
                <a:spcPct val="90000"/>
              </a:lnSpc>
              <a:spcBef>
                <a:spcPts val="0"/>
              </a:spcBef>
              <a:spcAft>
                <a:spcPts val="1800"/>
              </a:spcAft>
              <a:buClrTx/>
              <a:buSzTx/>
              <a:tabLst/>
              <a:defRPr/>
            </a:pPr>
            <a:r>
              <a:rPr lang="en-US" b="1" dirty="0">
                <a:solidFill>
                  <a:schemeClr val="tx2"/>
                </a:solidFill>
              </a:rPr>
              <a:t>07</a:t>
            </a:r>
            <a:r>
              <a:rPr lang="en-US" dirty="0"/>
              <a:t>  Title lorem ipsum</a:t>
            </a:r>
          </a:p>
          <a:p>
            <a:pPr marL="342900" marR="0" lvl="0" indent="-342900" algn="l" defTabSz="685800" rtl="0" eaLnBrk="1" fontAlgn="auto" latinLnBrk="0" hangingPunct="1">
              <a:lnSpc>
                <a:spcPct val="90000"/>
              </a:lnSpc>
              <a:spcBef>
                <a:spcPts val="0"/>
              </a:spcBef>
              <a:spcAft>
                <a:spcPts val="1800"/>
              </a:spcAft>
              <a:buClrTx/>
              <a:buSzTx/>
              <a:tabLst/>
              <a:defRPr/>
            </a:pPr>
            <a:r>
              <a:rPr lang="en-US" b="1" dirty="0">
                <a:solidFill>
                  <a:schemeClr val="tx2"/>
                </a:solidFill>
              </a:rPr>
              <a:t>08</a:t>
            </a:r>
            <a:r>
              <a:rPr lang="en-US" dirty="0"/>
              <a:t>  Title lorem ipsum</a:t>
            </a:r>
          </a:p>
        </p:txBody>
      </p:sp>
      <p:pic>
        <p:nvPicPr>
          <p:cNvPr id="8" name="Graphic 7">
            <a:extLst>
              <a:ext uri="{FF2B5EF4-FFF2-40B4-BE49-F238E27FC236}">
                <a16:creationId xmlns:a16="http://schemas.microsoft.com/office/drawing/2014/main" id="{44E4214D-A299-344C-9B2B-9074B8B163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3" name="Slide Number Placeholder 2">
            <a:extLst>
              <a:ext uri="{FF2B5EF4-FFF2-40B4-BE49-F238E27FC236}">
                <a16:creationId xmlns:a16="http://schemas.microsoft.com/office/drawing/2014/main" id="{95B3AD32-FB81-5942-868C-652C7A1FF5A4}"/>
              </a:ext>
            </a:extLst>
          </p:cNvPr>
          <p:cNvSpPr>
            <a:spLocks noGrp="1"/>
          </p:cNvSpPr>
          <p:nvPr>
            <p:ph type="sldNum" sz="quarter" idx="24"/>
          </p:nvPr>
        </p:nvSpPr>
        <p:spPr/>
        <p:txBody>
          <a:body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3003209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genda Lef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A65A1-55E5-184A-A430-3A7662721029}"/>
              </a:ext>
            </a:extLst>
          </p:cNvPr>
          <p:cNvSpPr>
            <a:spLocks noGrp="1"/>
          </p:cNvSpPr>
          <p:nvPr>
            <p:ph type="title" hasCustomPrompt="1"/>
          </p:nvPr>
        </p:nvSpPr>
        <p:spPr>
          <a:xfrm>
            <a:off x="342900" y="939999"/>
            <a:ext cx="8458200" cy="731520"/>
          </a:xfrm>
        </p:spPr>
        <p:txBody>
          <a:bodyPr anchor="t"/>
          <a:lstStyle/>
          <a:p>
            <a:r>
              <a:rPr lang="en-US" dirty="0"/>
              <a:t>Agenda title Arial 28pt</a:t>
            </a:r>
          </a:p>
        </p:txBody>
      </p:sp>
      <p:sp>
        <p:nvSpPr>
          <p:cNvPr id="21" name="Content Placeholder 18">
            <a:extLst>
              <a:ext uri="{FF2B5EF4-FFF2-40B4-BE49-F238E27FC236}">
                <a16:creationId xmlns:a16="http://schemas.microsoft.com/office/drawing/2014/main" id="{A7A8D7AB-DB1A-2642-986A-7281D6854D2A}"/>
              </a:ext>
            </a:extLst>
          </p:cNvPr>
          <p:cNvSpPr>
            <a:spLocks noGrp="1"/>
          </p:cNvSpPr>
          <p:nvPr>
            <p:ph sz="quarter" idx="21" hasCustomPrompt="1"/>
          </p:nvPr>
        </p:nvSpPr>
        <p:spPr>
          <a:xfrm>
            <a:off x="342900" y="2036964"/>
            <a:ext cx="2743200" cy="2286000"/>
          </a:xfrm>
        </p:spPr>
        <p:txBody>
          <a:bodyPr/>
          <a:lstStyle>
            <a:lvl1pPr marL="342900" marR="0" indent="-342900" algn="l" defTabSz="685800" rtl="0" eaLnBrk="1" fontAlgn="auto" latinLnBrk="0" hangingPunct="1">
              <a:lnSpc>
                <a:spcPct val="90000"/>
              </a:lnSpc>
              <a:spcBef>
                <a:spcPts val="0"/>
              </a:spcBef>
              <a:spcAft>
                <a:spcPts val="1800"/>
              </a:spcAft>
              <a:buClrTx/>
              <a:buSzTx/>
              <a:tabLst/>
              <a:defRPr/>
            </a:lvl1pPr>
          </a:lstStyle>
          <a:p>
            <a:pPr marL="342900" marR="0" lvl="0" indent="-342900" algn="l" defTabSz="685800" rtl="0" eaLnBrk="1" fontAlgn="auto" latinLnBrk="0" hangingPunct="1">
              <a:lnSpc>
                <a:spcPct val="90000"/>
              </a:lnSpc>
              <a:spcBef>
                <a:spcPts val="0"/>
              </a:spcBef>
              <a:spcAft>
                <a:spcPts val="1800"/>
              </a:spcAft>
              <a:buClrTx/>
              <a:buSzTx/>
              <a:tabLst/>
              <a:defRPr/>
            </a:pPr>
            <a:r>
              <a:rPr lang="en-US" b="1" dirty="0">
                <a:solidFill>
                  <a:schemeClr val="tx2"/>
                </a:solidFill>
              </a:rPr>
              <a:t>01</a:t>
            </a:r>
            <a:r>
              <a:rPr lang="en-US" dirty="0"/>
              <a:t>  Title lorem ipsum</a:t>
            </a:r>
          </a:p>
          <a:p>
            <a:pPr marL="342900" marR="0" lvl="0" indent="-342900" algn="l" defTabSz="685800" rtl="0" eaLnBrk="1" fontAlgn="auto" latinLnBrk="0" hangingPunct="1">
              <a:lnSpc>
                <a:spcPct val="90000"/>
              </a:lnSpc>
              <a:spcBef>
                <a:spcPts val="0"/>
              </a:spcBef>
              <a:spcAft>
                <a:spcPts val="1800"/>
              </a:spcAft>
              <a:buClrTx/>
              <a:buSzTx/>
              <a:tabLst/>
              <a:defRPr/>
            </a:pPr>
            <a:r>
              <a:rPr lang="en-US" b="1" dirty="0">
                <a:solidFill>
                  <a:schemeClr val="tx2"/>
                </a:solidFill>
              </a:rPr>
              <a:t>02</a:t>
            </a:r>
            <a:r>
              <a:rPr lang="en-US" dirty="0"/>
              <a:t>  Title lorem ipsum</a:t>
            </a:r>
          </a:p>
          <a:p>
            <a:pPr marL="342900" marR="0" lvl="0" indent="-342900" algn="l" defTabSz="685800" rtl="0" eaLnBrk="1" fontAlgn="auto" latinLnBrk="0" hangingPunct="1">
              <a:lnSpc>
                <a:spcPct val="90000"/>
              </a:lnSpc>
              <a:spcBef>
                <a:spcPts val="0"/>
              </a:spcBef>
              <a:spcAft>
                <a:spcPts val="1800"/>
              </a:spcAft>
              <a:buClrTx/>
              <a:buSzTx/>
              <a:tabLst/>
              <a:defRPr/>
            </a:pPr>
            <a:r>
              <a:rPr lang="en-US" b="1" dirty="0">
                <a:solidFill>
                  <a:schemeClr val="tx2"/>
                </a:solidFill>
              </a:rPr>
              <a:t>03</a:t>
            </a:r>
            <a:r>
              <a:rPr lang="en-US" dirty="0"/>
              <a:t>  Title lorem ipsum</a:t>
            </a:r>
          </a:p>
          <a:p>
            <a:pPr marL="342900" marR="0" lvl="0" indent="-342900" algn="l" defTabSz="685800" rtl="0" eaLnBrk="1" fontAlgn="auto" latinLnBrk="0" hangingPunct="1">
              <a:lnSpc>
                <a:spcPct val="90000"/>
              </a:lnSpc>
              <a:spcBef>
                <a:spcPts val="0"/>
              </a:spcBef>
              <a:spcAft>
                <a:spcPts val="1800"/>
              </a:spcAft>
              <a:buClrTx/>
              <a:buSzTx/>
              <a:tabLst/>
              <a:defRPr/>
            </a:pPr>
            <a:r>
              <a:rPr lang="en-US" b="1" dirty="0">
                <a:solidFill>
                  <a:schemeClr val="tx2"/>
                </a:solidFill>
              </a:rPr>
              <a:t>04</a:t>
            </a:r>
            <a:r>
              <a:rPr lang="en-US" dirty="0"/>
              <a:t>  Title lorem ipsum</a:t>
            </a:r>
          </a:p>
        </p:txBody>
      </p:sp>
      <p:sp>
        <p:nvSpPr>
          <p:cNvPr id="22" name="Content Placeholder 18">
            <a:extLst>
              <a:ext uri="{FF2B5EF4-FFF2-40B4-BE49-F238E27FC236}">
                <a16:creationId xmlns:a16="http://schemas.microsoft.com/office/drawing/2014/main" id="{D2EE5D0D-02C6-9144-A934-80F653481086}"/>
              </a:ext>
            </a:extLst>
          </p:cNvPr>
          <p:cNvSpPr>
            <a:spLocks noGrp="1"/>
          </p:cNvSpPr>
          <p:nvPr>
            <p:ph sz="quarter" idx="22" hasCustomPrompt="1"/>
          </p:nvPr>
        </p:nvSpPr>
        <p:spPr>
          <a:xfrm>
            <a:off x="3268980" y="2036964"/>
            <a:ext cx="2743200" cy="2286000"/>
          </a:xfrm>
        </p:spPr>
        <p:txBody>
          <a:bodyPr/>
          <a:lstStyle>
            <a:lvl1pPr marL="342900" marR="0" indent="-342900" algn="l" defTabSz="685800" rtl="0" eaLnBrk="1" fontAlgn="auto" latinLnBrk="0" hangingPunct="1">
              <a:lnSpc>
                <a:spcPct val="90000"/>
              </a:lnSpc>
              <a:spcBef>
                <a:spcPts val="0"/>
              </a:spcBef>
              <a:spcAft>
                <a:spcPts val="1800"/>
              </a:spcAft>
              <a:buClrTx/>
              <a:buSzTx/>
              <a:tabLst/>
              <a:defRPr/>
            </a:lvl1pPr>
          </a:lstStyle>
          <a:p>
            <a:pPr marL="342900" marR="0" lvl="0" indent="-342900" algn="l" defTabSz="685800" rtl="0" eaLnBrk="1" fontAlgn="auto" latinLnBrk="0" hangingPunct="1">
              <a:lnSpc>
                <a:spcPct val="90000"/>
              </a:lnSpc>
              <a:spcBef>
                <a:spcPts val="0"/>
              </a:spcBef>
              <a:spcAft>
                <a:spcPts val="1800"/>
              </a:spcAft>
              <a:buClrTx/>
              <a:buSzTx/>
              <a:tabLst/>
              <a:defRPr/>
            </a:pPr>
            <a:r>
              <a:rPr lang="en-US" b="1" dirty="0">
                <a:solidFill>
                  <a:schemeClr val="tx2"/>
                </a:solidFill>
              </a:rPr>
              <a:t>05</a:t>
            </a:r>
            <a:r>
              <a:rPr lang="en-US" dirty="0"/>
              <a:t>  Title lorem ipsum</a:t>
            </a:r>
          </a:p>
          <a:p>
            <a:pPr marL="342900" marR="0" lvl="0" indent="-342900" algn="l" defTabSz="685800" rtl="0" eaLnBrk="1" fontAlgn="auto" latinLnBrk="0" hangingPunct="1">
              <a:lnSpc>
                <a:spcPct val="90000"/>
              </a:lnSpc>
              <a:spcBef>
                <a:spcPts val="0"/>
              </a:spcBef>
              <a:spcAft>
                <a:spcPts val="1800"/>
              </a:spcAft>
              <a:buClrTx/>
              <a:buSzTx/>
              <a:tabLst/>
              <a:defRPr/>
            </a:pPr>
            <a:r>
              <a:rPr lang="en-US" b="1" dirty="0">
                <a:solidFill>
                  <a:schemeClr val="tx2"/>
                </a:solidFill>
              </a:rPr>
              <a:t>06</a:t>
            </a:r>
            <a:r>
              <a:rPr lang="en-US" dirty="0"/>
              <a:t>  Title lorem ipsum</a:t>
            </a:r>
          </a:p>
          <a:p>
            <a:pPr marL="342900" marR="0" lvl="0" indent="-342900" algn="l" defTabSz="685800" rtl="0" eaLnBrk="1" fontAlgn="auto" latinLnBrk="0" hangingPunct="1">
              <a:lnSpc>
                <a:spcPct val="90000"/>
              </a:lnSpc>
              <a:spcBef>
                <a:spcPts val="0"/>
              </a:spcBef>
              <a:spcAft>
                <a:spcPts val="1800"/>
              </a:spcAft>
              <a:buClrTx/>
              <a:buSzTx/>
              <a:tabLst/>
              <a:defRPr/>
            </a:pPr>
            <a:r>
              <a:rPr lang="en-US" b="1" dirty="0">
                <a:solidFill>
                  <a:schemeClr val="tx2"/>
                </a:solidFill>
              </a:rPr>
              <a:t>07</a:t>
            </a:r>
            <a:r>
              <a:rPr lang="en-US" dirty="0"/>
              <a:t>  Title lorem ipsum</a:t>
            </a:r>
          </a:p>
          <a:p>
            <a:pPr marL="342900" marR="0" lvl="0" indent="-342900" algn="l" defTabSz="685800" rtl="0" eaLnBrk="1" fontAlgn="auto" latinLnBrk="0" hangingPunct="1">
              <a:lnSpc>
                <a:spcPct val="90000"/>
              </a:lnSpc>
              <a:spcBef>
                <a:spcPts val="0"/>
              </a:spcBef>
              <a:spcAft>
                <a:spcPts val="1800"/>
              </a:spcAft>
              <a:buClrTx/>
              <a:buSzTx/>
              <a:tabLst/>
              <a:defRPr/>
            </a:pPr>
            <a:r>
              <a:rPr lang="en-US" b="1" dirty="0">
                <a:solidFill>
                  <a:schemeClr val="tx2"/>
                </a:solidFill>
              </a:rPr>
              <a:t>08</a:t>
            </a:r>
            <a:r>
              <a:rPr lang="en-US" dirty="0"/>
              <a:t>  Title lorem ipsum</a:t>
            </a:r>
          </a:p>
        </p:txBody>
      </p:sp>
      <p:pic>
        <p:nvPicPr>
          <p:cNvPr id="8" name="Graphic 7">
            <a:extLst>
              <a:ext uri="{FF2B5EF4-FFF2-40B4-BE49-F238E27FC236}">
                <a16:creationId xmlns:a16="http://schemas.microsoft.com/office/drawing/2014/main" id="{A3DE82D6-6C9D-FC49-A089-139B18EE93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3" name="Slide Number Placeholder 2">
            <a:extLst>
              <a:ext uri="{FF2B5EF4-FFF2-40B4-BE49-F238E27FC236}">
                <a16:creationId xmlns:a16="http://schemas.microsoft.com/office/drawing/2014/main" id="{7BC35F82-FB49-6145-9188-F4BA9B7C0001}"/>
              </a:ext>
            </a:extLst>
          </p:cNvPr>
          <p:cNvSpPr>
            <a:spLocks noGrp="1"/>
          </p:cNvSpPr>
          <p:nvPr>
            <p:ph type="sldNum" sz="quarter" idx="24"/>
          </p:nvPr>
        </p:nvSpPr>
        <p:spPr/>
        <p:txBody>
          <a:body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1073194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ingle Bio">
    <p:spTree>
      <p:nvGrpSpPr>
        <p:cNvPr id="1" name=""/>
        <p:cNvGrpSpPr/>
        <p:nvPr/>
      </p:nvGrpSpPr>
      <p:grpSpPr>
        <a:xfrm>
          <a:off x="0" y="0"/>
          <a:ext cx="0" cy="0"/>
          <a:chOff x="0" y="0"/>
          <a:chExt cx="0" cy="0"/>
        </a:xfrm>
      </p:grpSpPr>
      <p:sp>
        <p:nvSpPr>
          <p:cNvPr id="7" name="Marcador de imagen 2">
            <a:extLst>
              <a:ext uri="{FF2B5EF4-FFF2-40B4-BE49-F238E27FC236}">
                <a16:creationId xmlns:a16="http://schemas.microsoft.com/office/drawing/2014/main" id="{3576D67A-E965-2E41-B5DE-9D6E2593602D}"/>
              </a:ext>
            </a:extLst>
          </p:cNvPr>
          <p:cNvSpPr>
            <a:spLocks noGrp="1"/>
          </p:cNvSpPr>
          <p:nvPr>
            <p:ph type="pic" sz="quarter" idx="20" hasCustomPrompt="1"/>
          </p:nvPr>
        </p:nvSpPr>
        <p:spPr>
          <a:xfrm>
            <a:off x="1019509" y="1371049"/>
            <a:ext cx="2743200" cy="3108960"/>
          </a:xfrm>
          <a:solidFill>
            <a:schemeClr val="bg1">
              <a:lumMod val="95000"/>
            </a:schemeClr>
          </a:solidFill>
        </p:spPr>
        <p:txBody>
          <a:bodyPr lIns="91440" tIns="91440" rIns="91440" bIns="91440"/>
          <a:lstStyle>
            <a:lvl1pPr marL="0" marR="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tx2"/>
                </a:solidFill>
              </a:defRPr>
            </a:lvl1pPr>
          </a:lstStyle>
          <a:p>
            <a:pPr marL="0" marR="0" lvl="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add image</a:t>
            </a:r>
          </a:p>
        </p:txBody>
      </p:sp>
      <p:pic>
        <p:nvPicPr>
          <p:cNvPr id="9" name="Graphic 8">
            <a:extLst>
              <a:ext uri="{FF2B5EF4-FFF2-40B4-BE49-F238E27FC236}">
                <a16:creationId xmlns:a16="http://schemas.microsoft.com/office/drawing/2014/main" id="{784FD738-86DD-CC4D-B8B8-78ED0F41DF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5" name="Slide Number Placeholder 4">
            <a:extLst>
              <a:ext uri="{FF2B5EF4-FFF2-40B4-BE49-F238E27FC236}">
                <a16:creationId xmlns:a16="http://schemas.microsoft.com/office/drawing/2014/main" id="{DEEC1C82-FFCC-8D46-8A8B-68ADC77BD54E}"/>
              </a:ext>
            </a:extLst>
          </p:cNvPr>
          <p:cNvSpPr>
            <a:spLocks noGrp="1"/>
          </p:cNvSpPr>
          <p:nvPr>
            <p:ph type="sldNum" sz="quarter" idx="23"/>
          </p:nvPr>
        </p:nvSpPr>
        <p:spPr/>
        <p:txBody>
          <a:bodyPr/>
          <a:lstStyle/>
          <a:p>
            <a:pPr>
              <a:defRPr/>
            </a:pPr>
            <a:fld id="{21B229D0-D39D-4E05-B41E-860068DDC837}" type="slidenum">
              <a:rPr lang="en-US" altLang="en-US" smtClean="0"/>
              <a:pPr>
                <a:defRPr/>
              </a:pPr>
              <a:t>‹#›</a:t>
            </a:fld>
            <a:endParaRPr lang="en-US" altLang="en-US"/>
          </a:p>
        </p:txBody>
      </p:sp>
      <p:sp>
        <p:nvSpPr>
          <p:cNvPr id="6" name="Title 5">
            <a:extLst>
              <a:ext uri="{FF2B5EF4-FFF2-40B4-BE49-F238E27FC236}">
                <a16:creationId xmlns:a16="http://schemas.microsoft.com/office/drawing/2014/main" id="{0CABDB45-F5AF-154C-A991-43F31803D01A}"/>
              </a:ext>
            </a:extLst>
          </p:cNvPr>
          <p:cNvSpPr>
            <a:spLocks noGrp="1"/>
          </p:cNvSpPr>
          <p:nvPr>
            <p:ph type="title" hasCustomPrompt="1"/>
          </p:nvPr>
        </p:nvSpPr>
        <p:spPr/>
        <p:txBody>
          <a:bodyPr/>
          <a:lstStyle/>
          <a:p>
            <a:r>
              <a:rPr lang="en-US" dirty="0"/>
              <a:t>Meet your team</a:t>
            </a:r>
          </a:p>
        </p:txBody>
      </p:sp>
      <p:sp>
        <p:nvSpPr>
          <p:cNvPr id="4" name="Text Placeholder 3">
            <a:extLst>
              <a:ext uri="{FF2B5EF4-FFF2-40B4-BE49-F238E27FC236}">
                <a16:creationId xmlns:a16="http://schemas.microsoft.com/office/drawing/2014/main" id="{B4217149-CC03-A944-98B3-44FDE5CF5BDB}"/>
              </a:ext>
            </a:extLst>
          </p:cNvPr>
          <p:cNvSpPr>
            <a:spLocks noGrp="1"/>
          </p:cNvSpPr>
          <p:nvPr>
            <p:ph type="body" sz="quarter" idx="25" hasCustomPrompt="1"/>
          </p:nvPr>
        </p:nvSpPr>
        <p:spPr>
          <a:xfrm>
            <a:off x="4009600" y="1371049"/>
            <a:ext cx="4114800" cy="731520"/>
          </a:xfrm>
        </p:spPr>
        <p:txBody>
          <a:bodyPr anchor="b">
            <a:noAutofit/>
          </a:bodyPr>
          <a:lstStyle>
            <a:lvl1pPr>
              <a:defRPr sz="2400">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dirty="0"/>
              <a:t>Name</a:t>
            </a:r>
          </a:p>
        </p:txBody>
      </p:sp>
      <p:sp>
        <p:nvSpPr>
          <p:cNvPr id="10" name="Text Placeholder 9">
            <a:extLst>
              <a:ext uri="{FF2B5EF4-FFF2-40B4-BE49-F238E27FC236}">
                <a16:creationId xmlns:a16="http://schemas.microsoft.com/office/drawing/2014/main" id="{460A14DB-5546-0D47-A9C9-CED47F70182F}"/>
              </a:ext>
            </a:extLst>
          </p:cNvPr>
          <p:cNvSpPr>
            <a:spLocks noGrp="1"/>
          </p:cNvSpPr>
          <p:nvPr>
            <p:ph type="body" sz="quarter" idx="26" hasCustomPrompt="1"/>
          </p:nvPr>
        </p:nvSpPr>
        <p:spPr>
          <a:xfrm>
            <a:off x="4009601" y="2194925"/>
            <a:ext cx="4114800" cy="366432"/>
          </a:xfrm>
        </p:spPr>
        <p:txBody>
          <a:bodyPr anchor="ctr"/>
          <a:lstStyle>
            <a:lvl1pPr>
              <a:defRPr sz="1200">
                <a:solidFill>
                  <a:schemeClr val="tx2"/>
                </a:solidFill>
              </a:defRPr>
            </a:lvl1pPr>
          </a:lstStyle>
          <a:p>
            <a:pPr lvl="0"/>
            <a:r>
              <a:rPr lang="en-US" dirty="0"/>
              <a:t>Title</a:t>
            </a:r>
          </a:p>
        </p:txBody>
      </p:sp>
      <p:sp>
        <p:nvSpPr>
          <p:cNvPr id="14" name="Text Placeholder 13">
            <a:extLst>
              <a:ext uri="{FF2B5EF4-FFF2-40B4-BE49-F238E27FC236}">
                <a16:creationId xmlns:a16="http://schemas.microsoft.com/office/drawing/2014/main" id="{249A19B9-3E5C-2B4F-BE14-7C868B40B621}"/>
              </a:ext>
            </a:extLst>
          </p:cNvPr>
          <p:cNvSpPr>
            <a:spLocks noGrp="1"/>
          </p:cNvSpPr>
          <p:nvPr>
            <p:ph type="body" sz="quarter" idx="27" hasCustomPrompt="1"/>
          </p:nvPr>
        </p:nvSpPr>
        <p:spPr>
          <a:xfrm>
            <a:off x="4009600" y="2653713"/>
            <a:ext cx="4114799" cy="1826296"/>
          </a:xfrm>
        </p:spPr>
        <p:txBody>
          <a:bodyPr/>
          <a:lstStyle/>
          <a:p>
            <a:pPr lvl="0"/>
            <a:r>
              <a:rPr lang="en-US" dirty="0"/>
              <a:t>Biography</a:t>
            </a:r>
          </a:p>
        </p:txBody>
      </p:sp>
    </p:spTree>
    <p:extLst>
      <p:ext uri="{BB962C8B-B14F-4D97-AF65-F5344CB8AC3E}">
        <p14:creationId xmlns:p14="http://schemas.microsoft.com/office/powerpoint/2010/main" val="557848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eam Bio">
    <p:spTree>
      <p:nvGrpSpPr>
        <p:cNvPr id="1" name=""/>
        <p:cNvGrpSpPr/>
        <p:nvPr/>
      </p:nvGrpSpPr>
      <p:grpSpPr>
        <a:xfrm>
          <a:off x="0" y="0"/>
          <a:ext cx="0" cy="0"/>
          <a:chOff x="0" y="0"/>
          <a:chExt cx="0" cy="0"/>
        </a:xfrm>
      </p:grpSpPr>
      <p:sp>
        <p:nvSpPr>
          <p:cNvPr id="7" name="Marcador de imagen 2">
            <a:extLst>
              <a:ext uri="{FF2B5EF4-FFF2-40B4-BE49-F238E27FC236}">
                <a16:creationId xmlns:a16="http://schemas.microsoft.com/office/drawing/2014/main" id="{3576D67A-E965-2E41-B5DE-9D6E2593602D}"/>
              </a:ext>
            </a:extLst>
          </p:cNvPr>
          <p:cNvSpPr>
            <a:spLocks noGrp="1"/>
          </p:cNvSpPr>
          <p:nvPr>
            <p:ph type="pic" sz="quarter" idx="20" hasCustomPrompt="1"/>
          </p:nvPr>
        </p:nvSpPr>
        <p:spPr>
          <a:xfrm>
            <a:off x="831012" y="1408145"/>
            <a:ext cx="1554480" cy="1554480"/>
          </a:xfrm>
          <a:prstGeom prst="ellipse">
            <a:avLst/>
          </a:prstGeom>
          <a:solidFill>
            <a:schemeClr val="bg1">
              <a:lumMod val="95000"/>
            </a:schemeClr>
          </a:solidFill>
        </p:spPr>
        <p:txBody>
          <a:bodyPr anchor="t"/>
          <a:lstStyle>
            <a:lvl1pPr marL="0" marR="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2"/>
                </a:solidFill>
              </a:defRPr>
            </a:lvl1pPr>
          </a:lstStyle>
          <a:p>
            <a:pPr marL="0" marR="0" lvl="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add image</a:t>
            </a:r>
          </a:p>
        </p:txBody>
      </p:sp>
      <p:pic>
        <p:nvPicPr>
          <p:cNvPr id="9" name="Graphic 8">
            <a:extLst>
              <a:ext uri="{FF2B5EF4-FFF2-40B4-BE49-F238E27FC236}">
                <a16:creationId xmlns:a16="http://schemas.microsoft.com/office/drawing/2014/main" id="{784FD738-86DD-CC4D-B8B8-78ED0F41DF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5" name="Slide Number Placeholder 4">
            <a:extLst>
              <a:ext uri="{FF2B5EF4-FFF2-40B4-BE49-F238E27FC236}">
                <a16:creationId xmlns:a16="http://schemas.microsoft.com/office/drawing/2014/main" id="{DEEC1C82-FFCC-8D46-8A8B-68ADC77BD54E}"/>
              </a:ext>
            </a:extLst>
          </p:cNvPr>
          <p:cNvSpPr>
            <a:spLocks noGrp="1"/>
          </p:cNvSpPr>
          <p:nvPr>
            <p:ph type="sldNum" sz="quarter" idx="23"/>
          </p:nvPr>
        </p:nvSpPr>
        <p:spPr/>
        <p:txBody>
          <a:bodyPr/>
          <a:lstStyle/>
          <a:p>
            <a:pPr>
              <a:defRPr/>
            </a:pPr>
            <a:fld id="{21B229D0-D39D-4E05-B41E-860068DDC837}" type="slidenum">
              <a:rPr lang="en-US" altLang="en-US" smtClean="0"/>
              <a:pPr>
                <a:defRPr/>
              </a:pPr>
              <a:t>‹#›</a:t>
            </a:fld>
            <a:endParaRPr lang="en-US" altLang="en-US"/>
          </a:p>
        </p:txBody>
      </p:sp>
      <p:sp>
        <p:nvSpPr>
          <p:cNvPr id="4" name="Title 3">
            <a:extLst>
              <a:ext uri="{FF2B5EF4-FFF2-40B4-BE49-F238E27FC236}">
                <a16:creationId xmlns:a16="http://schemas.microsoft.com/office/drawing/2014/main" id="{1FA57965-F093-C34E-BE6E-58A403AFCB4F}"/>
              </a:ext>
            </a:extLst>
          </p:cNvPr>
          <p:cNvSpPr>
            <a:spLocks noGrp="1"/>
          </p:cNvSpPr>
          <p:nvPr>
            <p:ph type="title" hasCustomPrompt="1"/>
          </p:nvPr>
        </p:nvSpPr>
        <p:spPr/>
        <p:txBody>
          <a:bodyPr/>
          <a:lstStyle/>
          <a:p>
            <a:r>
              <a:rPr lang="en-US" dirty="0"/>
              <a:t>Meet your team</a:t>
            </a:r>
          </a:p>
        </p:txBody>
      </p:sp>
      <p:sp>
        <p:nvSpPr>
          <p:cNvPr id="38" name="Marcador de imagen 2">
            <a:extLst>
              <a:ext uri="{FF2B5EF4-FFF2-40B4-BE49-F238E27FC236}">
                <a16:creationId xmlns:a16="http://schemas.microsoft.com/office/drawing/2014/main" id="{F9676069-3643-2F44-9342-B07ECF07F4C7}"/>
              </a:ext>
            </a:extLst>
          </p:cNvPr>
          <p:cNvSpPr>
            <a:spLocks noGrp="1"/>
          </p:cNvSpPr>
          <p:nvPr>
            <p:ph type="pic" sz="quarter" idx="47" hasCustomPrompt="1"/>
          </p:nvPr>
        </p:nvSpPr>
        <p:spPr>
          <a:xfrm>
            <a:off x="2806845" y="1408145"/>
            <a:ext cx="1554480" cy="1554480"/>
          </a:xfrm>
          <a:prstGeom prst="ellipse">
            <a:avLst/>
          </a:prstGeom>
          <a:solidFill>
            <a:schemeClr val="bg1">
              <a:lumMod val="95000"/>
            </a:schemeClr>
          </a:solidFill>
        </p:spPr>
        <p:txBody>
          <a:bodyPr anchor="t"/>
          <a:lstStyle>
            <a:lvl1pPr marL="0" marR="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2"/>
                </a:solidFill>
              </a:defRPr>
            </a:lvl1pPr>
          </a:lstStyle>
          <a:p>
            <a:pPr marL="0" marR="0" lvl="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add image</a:t>
            </a:r>
          </a:p>
        </p:txBody>
      </p:sp>
      <p:sp>
        <p:nvSpPr>
          <p:cNvPr id="39" name="Marcador de imagen 2">
            <a:extLst>
              <a:ext uri="{FF2B5EF4-FFF2-40B4-BE49-F238E27FC236}">
                <a16:creationId xmlns:a16="http://schemas.microsoft.com/office/drawing/2014/main" id="{662849D4-7E79-8640-BB3B-1448AC544396}"/>
              </a:ext>
            </a:extLst>
          </p:cNvPr>
          <p:cNvSpPr>
            <a:spLocks noGrp="1"/>
          </p:cNvSpPr>
          <p:nvPr>
            <p:ph type="pic" sz="quarter" idx="48" hasCustomPrompt="1"/>
          </p:nvPr>
        </p:nvSpPr>
        <p:spPr>
          <a:xfrm>
            <a:off x="4782677" y="1408145"/>
            <a:ext cx="1554480" cy="1554480"/>
          </a:xfrm>
          <a:prstGeom prst="ellipse">
            <a:avLst/>
          </a:prstGeom>
          <a:solidFill>
            <a:schemeClr val="bg1">
              <a:lumMod val="95000"/>
            </a:schemeClr>
          </a:solidFill>
        </p:spPr>
        <p:txBody>
          <a:bodyPr anchor="t"/>
          <a:lstStyle>
            <a:lvl1pPr marL="0" marR="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2"/>
                </a:solidFill>
              </a:defRPr>
            </a:lvl1pPr>
          </a:lstStyle>
          <a:p>
            <a:pPr marL="0" marR="0" lvl="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add image</a:t>
            </a:r>
          </a:p>
        </p:txBody>
      </p:sp>
      <p:sp>
        <p:nvSpPr>
          <p:cNvPr id="40" name="Marcador de imagen 2">
            <a:extLst>
              <a:ext uri="{FF2B5EF4-FFF2-40B4-BE49-F238E27FC236}">
                <a16:creationId xmlns:a16="http://schemas.microsoft.com/office/drawing/2014/main" id="{F4A5B18B-C2D9-8145-9AA1-038279F74C47}"/>
              </a:ext>
            </a:extLst>
          </p:cNvPr>
          <p:cNvSpPr>
            <a:spLocks noGrp="1"/>
          </p:cNvSpPr>
          <p:nvPr>
            <p:ph type="pic" sz="quarter" idx="49" hasCustomPrompt="1"/>
          </p:nvPr>
        </p:nvSpPr>
        <p:spPr>
          <a:xfrm>
            <a:off x="6758509" y="1408145"/>
            <a:ext cx="1554480" cy="1554480"/>
          </a:xfrm>
          <a:prstGeom prst="ellipse">
            <a:avLst/>
          </a:prstGeom>
          <a:solidFill>
            <a:schemeClr val="bg1">
              <a:lumMod val="95000"/>
            </a:schemeClr>
          </a:solidFill>
        </p:spPr>
        <p:txBody>
          <a:bodyPr anchor="t"/>
          <a:lstStyle>
            <a:lvl1pPr marL="0" marR="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sz="1200">
                <a:solidFill>
                  <a:schemeClr val="tx2"/>
                </a:solidFill>
              </a:defRPr>
            </a:lvl1pPr>
          </a:lstStyle>
          <a:p>
            <a:pPr marL="0" marR="0" lvl="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add image</a:t>
            </a:r>
          </a:p>
        </p:txBody>
      </p:sp>
      <p:sp>
        <p:nvSpPr>
          <p:cNvPr id="3" name="Text Placeholder 2">
            <a:extLst>
              <a:ext uri="{FF2B5EF4-FFF2-40B4-BE49-F238E27FC236}">
                <a16:creationId xmlns:a16="http://schemas.microsoft.com/office/drawing/2014/main" id="{096780AB-95E1-B941-8274-527EFFE139A1}"/>
              </a:ext>
            </a:extLst>
          </p:cNvPr>
          <p:cNvSpPr>
            <a:spLocks noGrp="1"/>
          </p:cNvSpPr>
          <p:nvPr>
            <p:ph type="body" sz="quarter" idx="50" hasCustomPrompt="1"/>
          </p:nvPr>
        </p:nvSpPr>
        <p:spPr>
          <a:xfrm>
            <a:off x="831012" y="3109931"/>
            <a:ext cx="1554480" cy="365760"/>
          </a:xfrm>
        </p:spPr>
        <p:txBody>
          <a:bodyPr anchor="ctr"/>
          <a:lstStyle>
            <a:lvl1pPr algn="ctr">
              <a:defRPr sz="1400">
                <a:solidFill>
                  <a:schemeClr val="accent1"/>
                </a:solidFill>
              </a:defRPr>
            </a:lvl1pPr>
          </a:lstStyle>
          <a:p>
            <a:pPr lvl="0"/>
            <a:r>
              <a:rPr lang="en-US" dirty="0"/>
              <a:t>Name</a:t>
            </a:r>
          </a:p>
        </p:txBody>
      </p:sp>
      <p:sp>
        <p:nvSpPr>
          <p:cNvPr id="19" name="Text Placeholder 2">
            <a:extLst>
              <a:ext uri="{FF2B5EF4-FFF2-40B4-BE49-F238E27FC236}">
                <a16:creationId xmlns:a16="http://schemas.microsoft.com/office/drawing/2014/main" id="{EC7C0015-0642-0349-B1E1-FE7F7F692970}"/>
              </a:ext>
            </a:extLst>
          </p:cNvPr>
          <p:cNvSpPr>
            <a:spLocks noGrp="1"/>
          </p:cNvSpPr>
          <p:nvPr>
            <p:ph type="body" sz="quarter" idx="51" hasCustomPrompt="1"/>
          </p:nvPr>
        </p:nvSpPr>
        <p:spPr>
          <a:xfrm>
            <a:off x="831012" y="3552963"/>
            <a:ext cx="1554480" cy="914400"/>
          </a:xfrm>
        </p:spPr>
        <p:txBody>
          <a:bodyPr anchor="t"/>
          <a:lstStyle>
            <a:lvl1pPr algn="ctr">
              <a:defRPr sz="1000">
                <a:solidFill>
                  <a:schemeClr val="tx1"/>
                </a:solidFill>
              </a:defRPr>
            </a:lvl1pPr>
          </a:lstStyle>
          <a:p>
            <a:pPr lvl="0"/>
            <a:r>
              <a:rPr lang="en-US" dirty="0"/>
              <a:t>Job Title</a:t>
            </a:r>
          </a:p>
        </p:txBody>
      </p:sp>
      <p:sp>
        <p:nvSpPr>
          <p:cNvPr id="23" name="Text Placeholder 2">
            <a:extLst>
              <a:ext uri="{FF2B5EF4-FFF2-40B4-BE49-F238E27FC236}">
                <a16:creationId xmlns:a16="http://schemas.microsoft.com/office/drawing/2014/main" id="{BBA2D966-8C4C-0043-99B0-0BCF20241F13}"/>
              </a:ext>
            </a:extLst>
          </p:cNvPr>
          <p:cNvSpPr>
            <a:spLocks noGrp="1"/>
          </p:cNvSpPr>
          <p:nvPr>
            <p:ph type="body" sz="quarter" idx="52" hasCustomPrompt="1"/>
          </p:nvPr>
        </p:nvSpPr>
        <p:spPr>
          <a:xfrm>
            <a:off x="2806845" y="3109931"/>
            <a:ext cx="1554480" cy="365760"/>
          </a:xfrm>
        </p:spPr>
        <p:txBody>
          <a:bodyPr anchor="ctr"/>
          <a:lstStyle>
            <a:lvl1pPr algn="ctr">
              <a:defRPr sz="1400">
                <a:solidFill>
                  <a:schemeClr val="accent1"/>
                </a:solidFill>
              </a:defRPr>
            </a:lvl1pPr>
          </a:lstStyle>
          <a:p>
            <a:pPr lvl="0"/>
            <a:r>
              <a:rPr lang="en-US" dirty="0"/>
              <a:t>Name</a:t>
            </a:r>
          </a:p>
        </p:txBody>
      </p:sp>
      <p:sp>
        <p:nvSpPr>
          <p:cNvPr id="24" name="Text Placeholder 2">
            <a:extLst>
              <a:ext uri="{FF2B5EF4-FFF2-40B4-BE49-F238E27FC236}">
                <a16:creationId xmlns:a16="http://schemas.microsoft.com/office/drawing/2014/main" id="{E8302691-D0CD-154F-942F-475BB966492A}"/>
              </a:ext>
            </a:extLst>
          </p:cNvPr>
          <p:cNvSpPr>
            <a:spLocks noGrp="1"/>
          </p:cNvSpPr>
          <p:nvPr>
            <p:ph type="body" sz="quarter" idx="53" hasCustomPrompt="1"/>
          </p:nvPr>
        </p:nvSpPr>
        <p:spPr>
          <a:xfrm>
            <a:off x="2806845" y="3552963"/>
            <a:ext cx="1554480" cy="914400"/>
          </a:xfrm>
        </p:spPr>
        <p:txBody>
          <a:bodyPr anchor="t"/>
          <a:lstStyle>
            <a:lvl1pPr algn="ctr">
              <a:defRPr sz="1000">
                <a:solidFill>
                  <a:schemeClr val="tx1"/>
                </a:solidFill>
              </a:defRPr>
            </a:lvl1pPr>
          </a:lstStyle>
          <a:p>
            <a:pPr lvl="0"/>
            <a:r>
              <a:rPr lang="en-US" dirty="0"/>
              <a:t>Job Title</a:t>
            </a:r>
          </a:p>
        </p:txBody>
      </p:sp>
      <p:sp>
        <p:nvSpPr>
          <p:cNvPr id="25" name="Text Placeholder 2">
            <a:extLst>
              <a:ext uri="{FF2B5EF4-FFF2-40B4-BE49-F238E27FC236}">
                <a16:creationId xmlns:a16="http://schemas.microsoft.com/office/drawing/2014/main" id="{7DA9A231-C242-C247-93EA-898B4C9F85BC}"/>
              </a:ext>
            </a:extLst>
          </p:cNvPr>
          <p:cNvSpPr>
            <a:spLocks noGrp="1"/>
          </p:cNvSpPr>
          <p:nvPr>
            <p:ph type="body" sz="quarter" idx="54" hasCustomPrompt="1"/>
          </p:nvPr>
        </p:nvSpPr>
        <p:spPr>
          <a:xfrm>
            <a:off x="4782677" y="3109931"/>
            <a:ext cx="1554480" cy="365760"/>
          </a:xfrm>
        </p:spPr>
        <p:txBody>
          <a:bodyPr anchor="ctr"/>
          <a:lstStyle>
            <a:lvl1pPr algn="ctr">
              <a:defRPr sz="1400">
                <a:solidFill>
                  <a:schemeClr val="accent1"/>
                </a:solidFill>
              </a:defRPr>
            </a:lvl1pPr>
          </a:lstStyle>
          <a:p>
            <a:pPr lvl="0"/>
            <a:r>
              <a:rPr lang="en-US" dirty="0"/>
              <a:t>Name</a:t>
            </a:r>
          </a:p>
        </p:txBody>
      </p:sp>
      <p:sp>
        <p:nvSpPr>
          <p:cNvPr id="26" name="Text Placeholder 2">
            <a:extLst>
              <a:ext uri="{FF2B5EF4-FFF2-40B4-BE49-F238E27FC236}">
                <a16:creationId xmlns:a16="http://schemas.microsoft.com/office/drawing/2014/main" id="{FB5EE698-4F6B-8D4A-B0DE-1118A12CAEDF}"/>
              </a:ext>
            </a:extLst>
          </p:cNvPr>
          <p:cNvSpPr>
            <a:spLocks noGrp="1"/>
          </p:cNvSpPr>
          <p:nvPr>
            <p:ph type="body" sz="quarter" idx="55" hasCustomPrompt="1"/>
          </p:nvPr>
        </p:nvSpPr>
        <p:spPr>
          <a:xfrm>
            <a:off x="4782677" y="3552963"/>
            <a:ext cx="1554480" cy="914400"/>
          </a:xfrm>
        </p:spPr>
        <p:txBody>
          <a:bodyPr anchor="t"/>
          <a:lstStyle>
            <a:lvl1pPr algn="ctr">
              <a:defRPr sz="1000">
                <a:solidFill>
                  <a:schemeClr val="tx1"/>
                </a:solidFill>
              </a:defRPr>
            </a:lvl1pPr>
          </a:lstStyle>
          <a:p>
            <a:pPr lvl="0"/>
            <a:r>
              <a:rPr lang="en-US" dirty="0"/>
              <a:t>Job Title</a:t>
            </a:r>
          </a:p>
        </p:txBody>
      </p:sp>
      <p:sp>
        <p:nvSpPr>
          <p:cNvPr id="29" name="Text Placeholder 2">
            <a:extLst>
              <a:ext uri="{FF2B5EF4-FFF2-40B4-BE49-F238E27FC236}">
                <a16:creationId xmlns:a16="http://schemas.microsoft.com/office/drawing/2014/main" id="{B8E2249F-6323-7841-9020-15F90E69EF44}"/>
              </a:ext>
            </a:extLst>
          </p:cNvPr>
          <p:cNvSpPr>
            <a:spLocks noGrp="1"/>
          </p:cNvSpPr>
          <p:nvPr>
            <p:ph type="body" sz="quarter" idx="56" hasCustomPrompt="1"/>
          </p:nvPr>
        </p:nvSpPr>
        <p:spPr>
          <a:xfrm>
            <a:off x="6758509" y="3109931"/>
            <a:ext cx="1554480" cy="365760"/>
          </a:xfrm>
        </p:spPr>
        <p:txBody>
          <a:bodyPr anchor="ctr"/>
          <a:lstStyle>
            <a:lvl1pPr algn="ctr">
              <a:defRPr sz="1400">
                <a:solidFill>
                  <a:schemeClr val="accent1"/>
                </a:solidFill>
              </a:defRPr>
            </a:lvl1pPr>
          </a:lstStyle>
          <a:p>
            <a:pPr lvl="0"/>
            <a:r>
              <a:rPr lang="en-US" dirty="0"/>
              <a:t>Name</a:t>
            </a:r>
          </a:p>
        </p:txBody>
      </p:sp>
      <p:sp>
        <p:nvSpPr>
          <p:cNvPr id="32" name="Text Placeholder 2">
            <a:extLst>
              <a:ext uri="{FF2B5EF4-FFF2-40B4-BE49-F238E27FC236}">
                <a16:creationId xmlns:a16="http://schemas.microsoft.com/office/drawing/2014/main" id="{EEA657B0-2A1D-2E40-917E-461B9F104ED0}"/>
              </a:ext>
            </a:extLst>
          </p:cNvPr>
          <p:cNvSpPr>
            <a:spLocks noGrp="1"/>
          </p:cNvSpPr>
          <p:nvPr>
            <p:ph type="body" sz="quarter" idx="57" hasCustomPrompt="1"/>
          </p:nvPr>
        </p:nvSpPr>
        <p:spPr>
          <a:xfrm>
            <a:off x="6758509" y="3552963"/>
            <a:ext cx="1554480" cy="914400"/>
          </a:xfrm>
        </p:spPr>
        <p:txBody>
          <a:bodyPr anchor="t"/>
          <a:lstStyle>
            <a:lvl1pPr algn="ctr">
              <a:defRPr sz="1000">
                <a:solidFill>
                  <a:schemeClr val="tx1"/>
                </a:solidFill>
              </a:defRPr>
            </a:lvl1pPr>
          </a:lstStyle>
          <a:p>
            <a:pPr lvl="0"/>
            <a:r>
              <a:rPr lang="en-US" dirty="0"/>
              <a:t>Job Title</a:t>
            </a:r>
          </a:p>
        </p:txBody>
      </p:sp>
    </p:spTree>
    <p:extLst>
      <p:ext uri="{BB962C8B-B14F-4D97-AF65-F5344CB8AC3E}">
        <p14:creationId xmlns:p14="http://schemas.microsoft.com/office/powerpoint/2010/main" val="835123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C5C03791-DDD6-4B2F-A106-275EA1E9C3BE}" type="slidenum">
              <a:rPr lang="en-US" altLang="en-US" smtClean="0"/>
              <a:pPr>
                <a:defRPr/>
              </a:pPr>
              <a:t>‹#›</a:t>
            </a:fld>
            <a:endParaRPr lang="en-US" altLang="en-US"/>
          </a:p>
        </p:txBody>
      </p:sp>
      <p:pic>
        <p:nvPicPr>
          <p:cNvPr id="6" name="Graphic 5">
            <a:extLst>
              <a:ext uri="{FF2B5EF4-FFF2-40B4-BE49-F238E27FC236}">
                <a16:creationId xmlns:a16="http://schemas.microsoft.com/office/drawing/2014/main" id="{3CA7BF70-7671-B44F-B766-915E61487B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Tree>
    <p:extLst>
      <p:ext uri="{BB962C8B-B14F-4D97-AF65-F5344CB8AC3E}">
        <p14:creationId xmlns:p14="http://schemas.microsoft.com/office/powerpoint/2010/main" val="2102879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On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 Arial 28pt</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pPr>
              <a:defRPr/>
            </a:pPr>
            <a:fld id="{21B229D0-D39D-4E05-B41E-860068DDC837}" type="slidenum">
              <a:rPr lang="en-US" altLang="en-US" smtClean="0"/>
              <a:pPr>
                <a:defRPr/>
              </a:pPr>
              <a:t>‹#›</a:t>
            </a:fld>
            <a:endParaRPr lang="en-US" altLang="en-US"/>
          </a:p>
        </p:txBody>
      </p:sp>
      <p:pic>
        <p:nvPicPr>
          <p:cNvPr id="8" name="Graphic 7">
            <a:extLst>
              <a:ext uri="{FF2B5EF4-FFF2-40B4-BE49-F238E27FC236}">
                <a16:creationId xmlns:a16="http://schemas.microsoft.com/office/drawing/2014/main" id="{978C7520-01F1-9244-A320-8C86FA3612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Tree>
    <p:extLst>
      <p:ext uri="{BB962C8B-B14F-4D97-AF65-F5344CB8AC3E}">
        <p14:creationId xmlns:p14="http://schemas.microsoft.com/office/powerpoint/2010/main" val="38789063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 Arial 28pt</a:t>
            </a:r>
          </a:p>
        </p:txBody>
      </p:sp>
      <p:sp>
        <p:nvSpPr>
          <p:cNvPr id="3" name="Content Placeholder 2"/>
          <p:cNvSpPr>
            <a:spLocks noGrp="1"/>
          </p:cNvSpPr>
          <p:nvPr>
            <p:ph sz="half" idx="1"/>
          </p:nvPr>
        </p:nvSpPr>
        <p:spPr>
          <a:xfrm>
            <a:off x="342900" y="1352140"/>
            <a:ext cx="41148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2" y="1352140"/>
            <a:ext cx="41148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pPr>
              <a:defRPr/>
            </a:pPr>
            <a:fld id="{21B229D0-D39D-4E05-B41E-860068DDC837}" type="slidenum">
              <a:rPr lang="en-US" altLang="en-US" smtClean="0"/>
              <a:pPr>
                <a:defRPr/>
              </a:pPr>
              <a:t>‹#›</a:t>
            </a:fld>
            <a:endParaRPr lang="en-US" altLang="en-US"/>
          </a:p>
        </p:txBody>
      </p:sp>
      <p:pic>
        <p:nvPicPr>
          <p:cNvPr id="9" name="Graphic 8">
            <a:extLst>
              <a:ext uri="{FF2B5EF4-FFF2-40B4-BE49-F238E27FC236}">
                <a16:creationId xmlns:a16="http://schemas.microsoft.com/office/drawing/2014/main" id="{4B6E9EC7-C712-E042-8020-7338C393D2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Tree>
    <p:extLst>
      <p:ext uri="{BB962C8B-B14F-4D97-AF65-F5344CB8AC3E}">
        <p14:creationId xmlns:p14="http://schemas.microsoft.com/office/powerpoint/2010/main" val="4260550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A532-6502-7444-9A17-0DF57965A446}"/>
              </a:ext>
            </a:extLst>
          </p:cNvPr>
          <p:cNvSpPr>
            <a:spLocks noGrp="1"/>
          </p:cNvSpPr>
          <p:nvPr>
            <p:ph type="ctrTitle" hasCustomPrompt="1"/>
          </p:nvPr>
        </p:nvSpPr>
        <p:spPr>
          <a:xfrm>
            <a:off x="342900" y="2226040"/>
            <a:ext cx="7132320" cy="1241822"/>
          </a:xfrm>
        </p:spPr>
        <p:txBody>
          <a:bodyPr anchor="b" anchorCtr="0">
            <a:noAutofit/>
          </a:bodyPr>
          <a:lstStyle>
            <a:lvl1pPr algn="l">
              <a:defRPr sz="3200">
                <a:latin typeface="Arial" panose="020B0604020202020204" pitchFamily="34" charset="0"/>
                <a:cs typeface="Arial" panose="020B0604020202020204" pitchFamily="34" charset="0"/>
              </a:defRPr>
            </a:lvl1pPr>
          </a:lstStyle>
          <a:p>
            <a:r>
              <a:rPr lang="en-US" dirty="0"/>
              <a:t>Presentation title Arial </a:t>
            </a:r>
            <a:br>
              <a:rPr lang="en-US" dirty="0"/>
            </a:br>
            <a:r>
              <a:rPr lang="en-US" dirty="0"/>
              <a:t>32pt sentence case</a:t>
            </a:r>
          </a:p>
        </p:txBody>
      </p:sp>
      <p:sp>
        <p:nvSpPr>
          <p:cNvPr id="3" name="Subtitle 2">
            <a:extLst>
              <a:ext uri="{FF2B5EF4-FFF2-40B4-BE49-F238E27FC236}">
                <a16:creationId xmlns:a16="http://schemas.microsoft.com/office/drawing/2014/main" id="{8D57401A-C885-A242-B17E-A1280D732681}"/>
              </a:ext>
            </a:extLst>
          </p:cNvPr>
          <p:cNvSpPr>
            <a:spLocks noGrp="1"/>
          </p:cNvSpPr>
          <p:nvPr>
            <p:ph type="subTitle" idx="1" hasCustomPrompt="1"/>
          </p:nvPr>
        </p:nvSpPr>
        <p:spPr>
          <a:xfrm>
            <a:off x="342900" y="3597640"/>
            <a:ext cx="8458200" cy="709184"/>
          </a:xfrm>
        </p:spPr>
        <p:txBody>
          <a:bodyPr>
            <a:noAutofit/>
          </a:bodyPr>
          <a:lstStyle>
            <a:lvl1pPr marL="0" indent="0" algn="l">
              <a:buNone/>
              <a:defRPr sz="1400">
                <a:latin typeface="Arial" panose="020B0604020202020204" pitchFamily="34" charset="0"/>
                <a:cs typeface="Arial" panose="020B0604020202020204" pitchFamily="34" charset="0"/>
              </a:defRPr>
            </a:lvl1pPr>
            <a:lvl2pPr marL="342797" indent="0" algn="ctr">
              <a:buNone/>
              <a:defRPr sz="1500"/>
            </a:lvl2pPr>
            <a:lvl3pPr marL="685595"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en-US"/>
              <a:t>Subtitle Arial 14pt</a:t>
            </a:r>
          </a:p>
        </p:txBody>
      </p:sp>
      <p:pic>
        <p:nvPicPr>
          <p:cNvPr id="8" name="Graphic 7">
            <a:extLst>
              <a:ext uri="{FF2B5EF4-FFF2-40B4-BE49-F238E27FC236}">
                <a16:creationId xmlns:a16="http://schemas.microsoft.com/office/drawing/2014/main" id="{D5729E97-6426-0F4B-A2D4-CF055A71E7B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3043"/>
          <a:stretch/>
        </p:blipFill>
        <p:spPr>
          <a:xfrm>
            <a:off x="6857998" y="162878"/>
            <a:ext cx="2286001" cy="2628900"/>
          </a:xfrm>
          <a:prstGeom prst="rect">
            <a:avLst/>
          </a:prstGeom>
        </p:spPr>
      </p:pic>
      <p:sp>
        <p:nvSpPr>
          <p:cNvPr id="5" name="Footer Placeholder 4">
            <a:extLst>
              <a:ext uri="{FF2B5EF4-FFF2-40B4-BE49-F238E27FC236}">
                <a16:creationId xmlns:a16="http://schemas.microsoft.com/office/drawing/2014/main" id="{7EF26E89-3428-3D42-A6FE-6A4134E5A559}"/>
              </a:ext>
            </a:extLst>
          </p:cNvPr>
          <p:cNvSpPr>
            <a:spLocks noGrp="1"/>
          </p:cNvSpPr>
          <p:nvPr>
            <p:ph type="ftr" sz="quarter" idx="10"/>
          </p:nvPr>
        </p:nvSpPr>
        <p:spPr>
          <a:xfrm>
            <a:off x="342900" y="4807323"/>
            <a:ext cx="3086100" cy="240507"/>
          </a:xfrm>
        </p:spPr>
        <p:txBody>
          <a:bodyPr/>
          <a:lstStyle/>
          <a:p>
            <a:pPr>
              <a:defRPr/>
            </a:pPr>
            <a:endParaRPr lang="en-US"/>
          </a:p>
        </p:txBody>
      </p:sp>
    </p:spTree>
    <p:extLst>
      <p:ext uri="{BB962C8B-B14F-4D97-AF65-F5344CB8AC3E}">
        <p14:creationId xmlns:p14="http://schemas.microsoft.com/office/powerpoint/2010/main" val="2292897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Slide title Arial 28pt</a:t>
            </a:r>
          </a:p>
        </p:txBody>
      </p:sp>
      <p:sp>
        <p:nvSpPr>
          <p:cNvPr id="3" name="Content Placeholder 2"/>
          <p:cNvSpPr>
            <a:spLocks noGrp="1"/>
          </p:cNvSpPr>
          <p:nvPr>
            <p:ph sz="half" idx="1"/>
          </p:nvPr>
        </p:nvSpPr>
        <p:spPr>
          <a:xfrm>
            <a:off x="342991" y="1369219"/>
            <a:ext cx="265176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246120" y="1369219"/>
            <a:ext cx="265176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21180911-7C04-1740-B6AD-0E7636EBA217}"/>
              </a:ext>
            </a:extLst>
          </p:cNvPr>
          <p:cNvSpPr>
            <a:spLocks noGrp="1"/>
          </p:cNvSpPr>
          <p:nvPr>
            <p:ph sz="half" idx="10"/>
          </p:nvPr>
        </p:nvSpPr>
        <p:spPr>
          <a:xfrm>
            <a:off x="6149249" y="1369219"/>
            <a:ext cx="265176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2BEB0C54-A960-F94F-BC55-24BAC21D11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6" name="Slide Number Placeholder 5">
            <a:extLst>
              <a:ext uri="{FF2B5EF4-FFF2-40B4-BE49-F238E27FC236}">
                <a16:creationId xmlns:a16="http://schemas.microsoft.com/office/drawing/2014/main" id="{86BD3E9E-D4B9-4145-B7A0-E0A41C090244}"/>
              </a:ext>
            </a:extLst>
          </p:cNvPr>
          <p:cNvSpPr>
            <a:spLocks noGrp="1"/>
          </p:cNvSpPr>
          <p:nvPr>
            <p:ph type="sldNum" sz="quarter" idx="12"/>
          </p:nvPr>
        </p:nvSpPr>
        <p:spPr/>
        <p:txBody>
          <a:body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2023705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hree Column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Slide title Arial 28pt</a:t>
            </a:r>
          </a:p>
        </p:txBody>
      </p:sp>
      <p:sp>
        <p:nvSpPr>
          <p:cNvPr id="3" name="Content Placeholder 2"/>
          <p:cNvSpPr>
            <a:spLocks noGrp="1"/>
          </p:cNvSpPr>
          <p:nvPr>
            <p:ph sz="half" idx="1"/>
          </p:nvPr>
        </p:nvSpPr>
        <p:spPr>
          <a:xfrm>
            <a:off x="342991" y="1369219"/>
            <a:ext cx="2651760" cy="3200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46120" y="1369219"/>
            <a:ext cx="2651760" cy="3200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21180911-7C04-1740-B6AD-0E7636EBA217}"/>
              </a:ext>
            </a:extLst>
          </p:cNvPr>
          <p:cNvSpPr>
            <a:spLocks noGrp="1"/>
          </p:cNvSpPr>
          <p:nvPr>
            <p:ph sz="half" idx="10"/>
          </p:nvPr>
        </p:nvSpPr>
        <p:spPr>
          <a:xfrm>
            <a:off x="6149249" y="1369219"/>
            <a:ext cx="2651760" cy="3200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26A11C0E-AA16-CB49-8583-C92BF44250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6" name="Slide Number Placeholder 5">
            <a:extLst>
              <a:ext uri="{FF2B5EF4-FFF2-40B4-BE49-F238E27FC236}">
                <a16:creationId xmlns:a16="http://schemas.microsoft.com/office/drawing/2014/main" id="{E497D89C-7401-B049-8F01-BEEC5EE8EAC5}"/>
              </a:ext>
            </a:extLst>
          </p:cNvPr>
          <p:cNvSpPr>
            <a:spLocks noGrp="1"/>
          </p:cNvSpPr>
          <p:nvPr>
            <p:ph type="sldNum" sz="quarter" idx="12"/>
          </p:nvPr>
        </p:nvSpPr>
        <p:spPr/>
        <p:txBody>
          <a:bodyPr/>
          <a:lstStyle>
            <a:lvl1pPr>
              <a:defRPr>
                <a:solidFill>
                  <a:schemeClr val="bg1"/>
                </a:solidFill>
              </a:defRPr>
            </a:lvl1p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3480060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ide Colum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89" y="939999"/>
            <a:ext cx="5486400" cy="914400"/>
          </a:xfrm>
        </p:spPr>
        <p:txBody>
          <a:bodyPr anchor="t"/>
          <a:lstStyle/>
          <a:p>
            <a:r>
              <a:rPr lang="en-US" dirty="0"/>
              <a:t>Slide title Arial 28pt</a:t>
            </a:r>
          </a:p>
        </p:txBody>
      </p:sp>
      <p:sp>
        <p:nvSpPr>
          <p:cNvPr id="11" name="Content Placeholder 3">
            <a:extLst>
              <a:ext uri="{FF2B5EF4-FFF2-40B4-BE49-F238E27FC236}">
                <a16:creationId xmlns:a16="http://schemas.microsoft.com/office/drawing/2014/main" id="{21180911-7C04-1740-B6AD-0E7636EBA217}"/>
              </a:ext>
            </a:extLst>
          </p:cNvPr>
          <p:cNvSpPr>
            <a:spLocks noGrp="1"/>
          </p:cNvSpPr>
          <p:nvPr>
            <p:ph sz="half" idx="10"/>
          </p:nvPr>
        </p:nvSpPr>
        <p:spPr>
          <a:xfrm>
            <a:off x="6047236" y="939998"/>
            <a:ext cx="2743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Graphic 6">
            <a:extLst>
              <a:ext uri="{FF2B5EF4-FFF2-40B4-BE49-F238E27FC236}">
                <a16:creationId xmlns:a16="http://schemas.microsoft.com/office/drawing/2014/main" id="{002ED8EB-206D-1544-9B16-CFA7831C46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4" name="Slide Number Placeholder 3">
            <a:extLst>
              <a:ext uri="{FF2B5EF4-FFF2-40B4-BE49-F238E27FC236}">
                <a16:creationId xmlns:a16="http://schemas.microsoft.com/office/drawing/2014/main" id="{40B20820-F53C-3348-BB37-297FF252ABBE}"/>
              </a:ext>
            </a:extLst>
          </p:cNvPr>
          <p:cNvSpPr>
            <a:spLocks noGrp="1"/>
          </p:cNvSpPr>
          <p:nvPr>
            <p:ph type="sldNum" sz="quarter" idx="12"/>
          </p:nvPr>
        </p:nvSpPr>
        <p:spPr/>
        <p:txBody>
          <a:body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4025231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ide Column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89" y="939999"/>
            <a:ext cx="5486400" cy="914400"/>
          </a:xfrm>
        </p:spPr>
        <p:txBody>
          <a:bodyPr anchor="t"/>
          <a:lstStyle>
            <a:lvl1pPr>
              <a:defRPr>
                <a:solidFill>
                  <a:schemeClr val="bg1"/>
                </a:solidFill>
              </a:defRPr>
            </a:lvl1pPr>
          </a:lstStyle>
          <a:p>
            <a:r>
              <a:rPr lang="en-US" dirty="0"/>
              <a:t>Slide title Arial 28pt</a:t>
            </a:r>
          </a:p>
        </p:txBody>
      </p:sp>
      <p:sp>
        <p:nvSpPr>
          <p:cNvPr id="11" name="Content Placeholder 3">
            <a:extLst>
              <a:ext uri="{FF2B5EF4-FFF2-40B4-BE49-F238E27FC236}">
                <a16:creationId xmlns:a16="http://schemas.microsoft.com/office/drawing/2014/main" id="{21180911-7C04-1740-B6AD-0E7636EBA217}"/>
              </a:ext>
            </a:extLst>
          </p:cNvPr>
          <p:cNvSpPr>
            <a:spLocks noGrp="1"/>
          </p:cNvSpPr>
          <p:nvPr>
            <p:ph sz="half" idx="10"/>
          </p:nvPr>
        </p:nvSpPr>
        <p:spPr>
          <a:xfrm>
            <a:off x="6047236" y="939998"/>
            <a:ext cx="2743200" cy="3657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4205F513-CF9A-8B45-9A9F-D60DA06280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4" name="Slide Number Placeholder 3">
            <a:extLst>
              <a:ext uri="{FF2B5EF4-FFF2-40B4-BE49-F238E27FC236}">
                <a16:creationId xmlns:a16="http://schemas.microsoft.com/office/drawing/2014/main" id="{15B88540-BD52-D746-9667-EA768140B197}"/>
              </a:ext>
            </a:extLst>
          </p:cNvPr>
          <p:cNvSpPr>
            <a:spLocks noGrp="1"/>
          </p:cNvSpPr>
          <p:nvPr>
            <p:ph type="sldNum" sz="quarter" idx="12"/>
          </p:nvPr>
        </p:nvSpPr>
        <p:spPr/>
        <p:txBody>
          <a:bodyPr/>
          <a:lstStyle>
            <a:lvl1pPr>
              <a:defRPr>
                <a:solidFill>
                  <a:schemeClr val="bg1"/>
                </a:solidFill>
              </a:defRPr>
            </a:lvl1p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1310735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ide Two Colum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90" y="939999"/>
            <a:ext cx="2743200" cy="914400"/>
          </a:xfrm>
        </p:spPr>
        <p:txBody>
          <a:bodyPr anchor="t"/>
          <a:lstStyle/>
          <a:p>
            <a:r>
              <a:rPr lang="en-US" dirty="0"/>
              <a:t>Slide title </a:t>
            </a:r>
            <a:br>
              <a:rPr lang="en-US" dirty="0"/>
            </a:br>
            <a:r>
              <a:rPr lang="en-US" dirty="0"/>
              <a:t>Arial 28pt</a:t>
            </a:r>
          </a:p>
        </p:txBody>
      </p:sp>
      <p:sp>
        <p:nvSpPr>
          <p:cNvPr id="4" name="Content Placeholder 3"/>
          <p:cNvSpPr>
            <a:spLocks noGrp="1"/>
          </p:cNvSpPr>
          <p:nvPr>
            <p:ph sz="half" idx="2"/>
          </p:nvPr>
        </p:nvSpPr>
        <p:spPr>
          <a:xfrm>
            <a:off x="3246120" y="939998"/>
            <a:ext cx="26517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21180911-7C04-1740-B6AD-0E7636EBA217}"/>
              </a:ext>
            </a:extLst>
          </p:cNvPr>
          <p:cNvSpPr>
            <a:spLocks noGrp="1"/>
          </p:cNvSpPr>
          <p:nvPr>
            <p:ph sz="half" idx="10"/>
          </p:nvPr>
        </p:nvSpPr>
        <p:spPr>
          <a:xfrm>
            <a:off x="6149250" y="939998"/>
            <a:ext cx="26517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F5BBFCDC-90B3-2942-91C7-038D1C4B8EE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5" name="Slide Number Placeholder 4">
            <a:extLst>
              <a:ext uri="{FF2B5EF4-FFF2-40B4-BE49-F238E27FC236}">
                <a16:creationId xmlns:a16="http://schemas.microsoft.com/office/drawing/2014/main" id="{3F6ADC61-FA5F-CD49-83AC-D09F2E264E44}"/>
              </a:ext>
            </a:extLst>
          </p:cNvPr>
          <p:cNvSpPr>
            <a:spLocks noGrp="1"/>
          </p:cNvSpPr>
          <p:nvPr>
            <p:ph type="sldNum" sz="quarter" idx="12"/>
          </p:nvPr>
        </p:nvSpPr>
        <p:spPr/>
        <p:txBody>
          <a:body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2070448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ide Two Column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2990" y="939999"/>
            <a:ext cx="2743200" cy="914400"/>
          </a:xfrm>
        </p:spPr>
        <p:txBody>
          <a:bodyPr anchor="t"/>
          <a:lstStyle>
            <a:lvl1pPr>
              <a:defRPr>
                <a:solidFill>
                  <a:schemeClr val="bg1"/>
                </a:solidFill>
              </a:defRPr>
            </a:lvl1pPr>
          </a:lstStyle>
          <a:p>
            <a:r>
              <a:rPr lang="en-US" dirty="0"/>
              <a:t>Slide title </a:t>
            </a:r>
            <a:br>
              <a:rPr lang="en-US" dirty="0"/>
            </a:br>
            <a:r>
              <a:rPr lang="en-US" dirty="0"/>
              <a:t>Arial 28pt</a:t>
            </a:r>
          </a:p>
        </p:txBody>
      </p:sp>
      <p:sp>
        <p:nvSpPr>
          <p:cNvPr id="4" name="Content Placeholder 3"/>
          <p:cNvSpPr>
            <a:spLocks noGrp="1"/>
          </p:cNvSpPr>
          <p:nvPr>
            <p:ph sz="half" idx="2"/>
          </p:nvPr>
        </p:nvSpPr>
        <p:spPr>
          <a:xfrm>
            <a:off x="3291840" y="939998"/>
            <a:ext cx="2651760" cy="3657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21180911-7C04-1740-B6AD-0E7636EBA217}"/>
              </a:ext>
            </a:extLst>
          </p:cNvPr>
          <p:cNvSpPr>
            <a:spLocks noGrp="1"/>
          </p:cNvSpPr>
          <p:nvPr>
            <p:ph sz="half" idx="10"/>
          </p:nvPr>
        </p:nvSpPr>
        <p:spPr>
          <a:xfrm>
            <a:off x="6149250" y="939998"/>
            <a:ext cx="2651760" cy="3657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81AD9011-22DC-A24B-9592-2870201B7F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5" name="Slide Number Placeholder 4">
            <a:extLst>
              <a:ext uri="{FF2B5EF4-FFF2-40B4-BE49-F238E27FC236}">
                <a16:creationId xmlns:a16="http://schemas.microsoft.com/office/drawing/2014/main" id="{2497465E-CAF7-874E-A5FB-8242D2A1BBC3}"/>
              </a:ext>
            </a:extLst>
          </p:cNvPr>
          <p:cNvSpPr>
            <a:spLocks noGrp="1"/>
          </p:cNvSpPr>
          <p:nvPr>
            <p:ph type="sldNum" sz="quarter" idx="12"/>
          </p:nvPr>
        </p:nvSpPr>
        <p:spPr/>
        <p:txBody>
          <a:bodyPr/>
          <a:lstStyle>
            <a:lvl1pPr>
              <a:defRPr>
                <a:solidFill>
                  <a:schemeClr val="bg1"/>
                </a:solidFill>
              </a:defRPr>
            </a:lvl1p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17044647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Image">
    <p:spTree>
      <p:nvGrpSpPr>
        <p:cNvPr id="1" name=""/>
        <p:cNvGrpSpPr/>
        <p:nvPr/>
      </p:nvGrpSpPr>
      <p:grpSpPr>
        <a:xfrm>
          <a:off x="0" y="0"/>
          <a:ext cx="0" cy="0"/>
          <a:chOff x="0" y="0"/>
          <a:chExt cx="0" cy="0"/>
        </a:xfrm>
      </p:grpSpPr>
      <p:sp>
        <p:nvSpPr>
          <p:cNvPr id="7" name="Marcador de imagen 2">
            <a:extLst>
              <a:ext uri="{FF2B5EF4-FFF2-40B4-BE49-F238E27FC236}">
                <a16:creationId xmlns:a16="http://schemas.microsoft.com/office/drawing/2014/main" id="{3576D67A-E965-2E41-B5DE-9D6E2593602D}"/>
              </a:ext>
            </a:extLst>
          </p:cNvPr>
          <p:cNvSpPr>
            <a:spLocks noGrp="1"/>
          </p:cNvSpPr>
          <p:nvPr>
            <p:ph type="pic" sz="quarter" idx="20" hasCustomPrompt="1"/>
          </p:nvPr>
        </p:nvSpPr>
        <p:spPr>
          <a:xfrm>
            <a:off x="4629150" y="1357617"/>
            <a:ext cx="4514850" cy="3200400"/>
          </a:xfrm>
          <a:solidFill>
            <a:schemeClr val="bg1">
              <a:lumMod val="95000"/>
            </a:schemeClr>
          </a:solidFill>
        </p:spPr>
        <p:txBody>
          <a:bodyPr lIns="91440" tIns="91440" rIns="91440" bIns="91440"/>
          <a:lstStyle>
            <a:lvl1pPr marL="0" marR="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tx2"/>
                </a:solidFill>
              </a:defRPr>
            </a:lvl1pPr>
          </a:lstStyle>
          <a:p>
            <a:pPr marL="0" marR="0" lvl="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image</a:t>
            </a:r>
          </a:p>
        </p:txBody>
      </p:sp>
      <p:sp>
        <p:nvSpPr>
          <p:cNvPr id="2" name="Title 1"/>
          <p:cNvSpPr>
            <a:spLocks noGrp="1"/>
          </p:cNvSpPr>
          <p:nvPr>
            <p:ph type="title" hasCustomPrompt="1"/>
          </p:nvPr>
        </p:nvSpPr>
        <p:spPr/>
        <p:txBody>
          <a:bodyPr/>
          <a:lstStyle/>
          <a:p>
            <a:r>
              <a:rPr lang="en-US" dirty="0"/>
              <a:t>Slide title Arial 28pt</a:t>
            </a:r>
          </a:p>
        </p:txBody>
      </p:sp>
      <p:sp>
        <p:nvSpPr>
          <p:cNvPr id="3" name="Content Placeholder 2"/>
          <p:cNvSpPr>
            <a:spLocks noGrp="1"/>
          </p:cNvSpPr>
          <p:nvPr>
            <p:ph sz="half" idx="1"/>
          </p:nvPr>
        </p:nvSpPr>
        <p:spPr>
          <a:xfrm>
            <a:off x="342990" y="1357616"/>
            <a:ext cx="411480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3EF071CA-E36C-AF4C-93C1-23D4F24298F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5" name="Slide Number Placeholder 4">
            <a:extLst>
              <a:ext uri="{FF2B5EF4-FFF2-40B4-BE49-F238E27FC236}">
                <a16:creationId xmlns:a16="http://schemas.microsoft.com/office/drawing/2014/main" id="{46F0753C-757F-4847-884A-5DC19739CFE0}"/>
              </a:ext>
            </a:extLst>
          </p:cNvPr>
          <p:cNvSpPr>
            <a:spLocks noGrp="1"/>
          </p:cNvSpPr>
          <p:nvPr>
            <p:ph type="sldNum" sz="quarter" idx="22"/>
          </p:nvPr>
        </p:nvSpPr>
        <p:spPr/>
        <p:txBody>
          <a:body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894132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Image">
    <p:spTree>
      <p:nvGrpSpPr>
        <p:cNvPr id="1" name=""/>
        <p:cNvGrpSpPr/>
        <p:nvPr/>
      </p:nvGrpSpPr>
      <p:grpSpPr>
        <a:xfrm>
          <a:off x="0" y="0"/>
          <a:ext cx="0" cy="0"/>
          <a:chOff x="0" y="0"/>
          <a:chExt cx="0" cy="0"/>
        </a:xfrm>
      </p:grpSpPr>
      <p:sp>
        <p:nvSpPr>
          <p:cNvPr id="7" name="Marcador de imagen 2">
            <a:extLst>
              <a:ext uri="{FF2B5EF4-FFF2-40B4-BE49-F238E27FC236}">
                <a16:creationId xmlns:a16="http://schemas.microsoft.com/office/drawing/2014/main" id="{3576D67A-E965-2E41-B5DE-9D6E2593602D}"/>
              </a:ext>
            </a:extLst>
          </p:cNvPr>
          <p:cNvSpPr>
            <a:spLocks noGrp="1"/>
          </p:cNvSpPr>
          <p:nvPr>
            <p:ph type="pic" sz="quarter" idx="20" hasCustomPrompt="1"/>
          </p:nvPr>
        </p:nvSpPr>
        <p:spPr>
          <a:xfrm>
            <a:off x="3538864" y="0"/>
            <a:ext cx="5605136" cy="5143500"/>
          </a:xfrm>
          <a:solidFill>
            <a:schemeClr val="bg1">
              <a:lumMod val="95000"/>
            </a:schemeClr>
          </a:solidFill>
        </p:spPr>
        <p:txBody>
          <a:bodyPr lIns="91440" tIns="91440" rIns="91440" bIns="91440"/>
          <a:lstStyle>
            <a:lvl1pPr marL="0" marR="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tx2"/>
                </a:solidFill>
              </a:defRPr>
            </a:lvl1pPr>
          </a:lstStyle>
          <a:p>
            <a:pPr marL="0" marR="0" lvl="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image</a:t>
            </a:r>
          </a:p>
        </p:txBody>
      </p:sp>
      <p:sp>
        <p:nvSpPr>
          <p:cNvPr id="2" name="Title 1"/>
          <p:cNvSpPr>
            <a:spLocks noGrp="1"/>
          </p:cNvSpPr>
          <p:nvPr>
            <p:ph type="title" hasCustomPrompt="1"/>
          </p:nvPr>
        </p:nvSpPr>
        <p:spPr>
          <a:xfrm>
            <a:off x="342990" y="353858"/>
            <a:ext cx="2926080" cy="914400"/>
          </a:xfrm>
        </p:spPr>
        <p:txBody>
          <a:bodyPr/>
          <a:lstStyle/>
          <a:p>
            <a:r>
              <a:rPr lang="en-US" dirty="0"/>
              <a:t>Slide title </a:t>
            </a:r>
            <a:br>
              <a:rPr lang="en-US" dirty="0"/>
            </a:br>
            <a:r>
              <a:rPr lang="en-US" dirty="0"/>
              <a:t>Arial 28pt</a:t>
            </a:r>
          </a:p>
        </p:txBody>
      </p:sp>
      <p:sp>
        <p:nvSpPr>
          <p:cNvPr id="3" name="Content Placeholder 2"/>
          <p:cNvSpPr>
            <a:spLocks noGrp="1"/>
          </p:cNvSpPr>
          <p:nvPr>
            <p:ph sz="half" idx="1"/>
          </p:nvPr>
        </p:nvSpPr>
        <p:spPr>
          <a:xfrm>
            <a:off x="342989" y="1369219"/>
            <a:ext cx="2926080"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Graphic 8">
            <a:extLst>
              <a:ext uri="{FF2B5EF4-FFF2-40B4-BE49-F238E27FC236}">
                <a16:creationId xmlns:a16="http://schemas.microsoft.com/office/drawing/2014/main" id="{688E6959-DA09-1145-AFC7-3195274A76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5" name="Slide Number Placeholder 4">
            <a:extLst>
              <a:ext uri="{FF2B5EF4-FFF2-40B4-BE49-F238E27FC236}">
                <a16:creationId xmlns:a16="http://schemas.microsoft.com/office/drawing/2014/main" id="{95BFCE90-25DA-914C-A1CC-E4B6E5FCDFA0}"/>
              </a:ext>
            </a:extLst>
          </p:cNvPr>
          <p:cNvSpPr>
            <a:spLocks noGrp="1"/>
          </p:cNvSpPr>
          <p:nvPr>
            <p:ph type="sldNum" sz="quarter" idx="22"/>
          </p:nvPr>
        </p:nvSpPr>
        <p:spPr/>
        <p:txBody>
          <a:body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3555442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Red Image">
    <p:bg>
      <p:bgPr>
        <a:solidFill>
          <a:schemeClr val="accent1"/>
        </a:solidFill>
        <a:effectLst/>
      </p:bgPr>
    </p:bg>
    <p:spTree>
      <p:nvGrpSpPr>
        <p:cNvPr id="1" name=""/>
        <p:cNvGrpSpPr/>
        <p:nvPr/>
      </p:nvGrpSpPr>
      <p:grpSpPr>
        <a:xfrm>
          <a:off x="0" y="0"/>
          <a:ext cx="0" cy="0"/>
          <a:chOff x="0" y="0"/>
          <a:chExt cx="0" cy="0"/>
        </a:xfrm>
      </p:grpSpPr>
      <p:sp>
        <p:nvSpPr>
          <p:cNvPr id="7" name="Marcador de imagen 2">
            <a:extLst>
              <a:ext uri="{FF2B5EF4-FFF2-40B4-BE49-F238E27FC236}">
                <a16:creationId xmlns:a16="http://schemas.microsoft.com/office/drawing/2014/main" id="{3576D67A-E965-2E41-B5DE-9D6E2593602D}"/>
              </a:ext>
            </a:extLst>
          </p:cNvPr>
          <p:cNvSpPr>
            <a:spLocks noGrp="1"/>
          </p:cNvSpPr>
          <p:nvPr>
            <p:ph type="pic" sz="quarter" idx="20" hasCustomPrompt="1"/>
          </p:nvPr>
        </p:nvSpPr>
        <p:spPr>
          <a:xfrm>
            <a:off x="3538864" y="0"/>
            <a:ext cx="5605136" cy="5143500"/>
          </a:xfrm>
          <a:solidFill>
            <a:schemeClr val="bg1">
              <a:lumMod val="95000"/>
            </a:schemeClr>
          </a:solidFill>
        </p:spPr>
        <p:txBody>
          <a:bodyPr lIns="91440" tIns="91440" rIns="91440" bIns="91440"/>
          <a:lstStyle>
            <a:lvl1pPr marL="0" marR="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tx2"/>
                </a:solidFill>
              </a:defRPr>
            </a:lvl1pPr>
          </a:lstStyle>
          <a:p>
            <a:pPr marL="0" marR="0" lvl="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image</a:t>
            </a:r>
          </a:p>
        </p:txBody>
      </p:sp>
      <p:sp>
        <p:nvSpPr>
          <p:cNvPr id="2" name="Title 1"/>
          <p:cNvSpPr>
            <a:spLocks noGrp="1"/>
          </p:cNvSpPr>
          <p:nvPr>
            <p:ph type="title" hasCustomPrompt="1"/>
          </p:nvPr>
        </p:nvSpPr>
        <p:spPr>
          <a:xfrm>
            <a:off x="342989" y="353858"/>
            <a:ext cx="2926080" cy="914400"/>
          </a:xfrm>
        </p:spPr>
        <p:txBody>
          <a:bodyPr/>
          <a:lstStyle>
            <a:lvl1pPr>
              <a:defRPr>
                <a:solidFill>
                  <a:schemeClr val="bg1"/>
                </a:solidFill>
              </a:defRPr>
            </a:lvl1pPr>
          </a:lstStyle>
          <a:p>
            <a:r>
              <a:rPr lang="en-US" dirty="0"/>
              <a:t>Slide title </a:t>
            </a:r>
            <a:br>
              <a:rPr lang="en-US" dirty="0"/>
            </a:br>
            <a:r>
              <a:rPr lang="en-US" dirty="0"/>
              <a:t>Arial 32pt</a:t>
            </a:r>
          </a:p>
        </p:txBody>
      </p:sp>
      <p:sp>
        <p:nvSpPr>
          <p:cNvPr id="3" name="Content Placeholder 2"/>
          <p:cNvSpPr>
            <a:spLocks noGrp="1"/>
          </p:cNvSpPr>
          <p:nvPr>
            <p:ph sz="half" idx="1"/>
          </p:nvPr>
        </p:nvSpPr>
        <p:spPr>
          <a:xfrm>
            <a:off x="342989" y="1369219"/>
            <a:ext cx="2926080" cy="3200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Graphic 8">
            <a:extLst>
              <a:ext uri="{FF2B5EF4-FFF2-40B4-BE49-F238E27FC236}">
                <a16:creationId xmlns:a16="http://schemas.microsoft.com/office/drawing/2014/main" id="{88BCD6A6-5647-104B-BE32-A6FCD94C2B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5" name="Slide Number Placeholder 4">
            <a:extLst>
              <a:ext uri="{FF2B5EF4-FFF2-40B4-BE49-F238E27FC236}">
                <a16:creationId xmlns:a16="http://schemas.microsoft.com/office/drawing/2014/main" id="{B10B5DC8-233D-7B4F-89B6-281D431ACA96}"/>
              </a:ext>
            </a:extLst>
          </p:cNvPr>
          <p:cNvSpPr>
            <a:spLocks noGrp="1"/>
          </p:cNvSpPr>
          <p:nvPr>
            <p:ph type="sldNum" sz="quarter" idx="22"/>
          </p:nvPr>
        </p:nvSpPr>
        <p:spPr/>
        <p:txBody>
          <a:bodyPr/>
          <a:lstStyle>
            <a:lvl1pPr>
              <a:defRPr>
                <a:solidFill>
                  <a:schemeClr val="bg1"/>
                </a:solidFill>
              </a:defRPr>
            </a:lvl1p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2715740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mage Content">
    <p:spTree>
      <p:nvGrpSpPr>
        <p:cNvPr id="1" name=""/>
        <p:cNvGrpSpPr/>
        <p:nvPr/>
      </p:nvGrpSpPr>
      <p:grpSpPr>
        <a:xfrm>
          <a:off x="0" y="0"/>
          <a:ext cx="0" cy="0"/>
          <a:chOff x="0" y="0"/>
          <a:chExt cx="0" cy="0"/>
        </a:xfrm>
      </p:grpSpPr>
      <p:sp>
        <p:nvSpPr>
          <p:cNvPr id="7" name="Marcador de imagen 2">
            <a:extLst>
              <a:ext uri="{FF2B5EF4-FFF2-40B4-BE49-F238E27FC236}">
                <a16:creationId xmlns:a16="http://schemas.microsoft.com/office/drawing/2014/main" id="{3576D67A-E965-2E41-B5DE-9D6E2593602D}"/>
              </a:ext>
            </a:extLst>
          </p:cNvPr>
          <p:cNvSpPr>
            <a:spLocks noGrp="1"/>
          </p:cNvSpPr>
          <p:nvPr>
            <p:ph type="pic" sz="quarter" idx="20" hasCustomPrompt="1"/>
          </p:nvPr>
        </p:nvSpPr>
        <p:spPr>
          <a:xfrm>
            <a:off x="-4436" y="0"/>
            <a:ext cx="5605136" cy="5143500"/>
          </a:xfrm>
          <a:solidFill>
            <a:schemeClr val="bg1">
              <a:lumMod val="95000"/>
            </a:schemeClr>
          </a:solidFill>
        </p:spPr>
        <p:txBody>
          <a:bodyPr lIns="91440" tIns="91440" rIns="91440" bIns="91440"/>
          <a:lstStyle>
            <a:lvl1pPr marL="0" marR="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tx2"/>
                </a:solidFill>
              </a:defRPr>
            </a:lvl1pPr>
          </a:lstStyle>
          <a:p>
            <a:pPr marL="0" marR="0" lvl="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image</a:t>
            </a:r>
          </a:p>
        </p:txBody>
      </p:sp>
      <p:sp>
        <p:nvSpPr>
          <p:cNvPr id="2" name="Title 1"/>
          <p:cNvSpPr>
            <a:spLocks noGrp="1"/>
          </p:cNvSpPr>
          <p:nvPr>
            <p:ph type="title" hasCustomPrompt="1"/>
          </p:nvPr>
        </p:nvSpPr>
        <p:spPr>
          <a:xfrm>
            <a:off x="5874931" y="353858"/>
            <a:ext cx="2926080" cy="914400"/>
          </a:xfrm>
        </p:spPr>
        <p:txBody>
          <a:bodyPr/>
          <a:lstStyle>
            <a:lvl1pPr>
              <a:defRPr>
                <a:solidFill>
                  <a:schemeClr val="accent1"/>
                </a:solidFill>
              </a:defRPr>
            </a:lvl1pPr>
          </a:lstStyle>
          <a:p>
            <a:r>
              <a:rPr lang="en-US" dirty="0"/>
              <a:t>Slide title </a:t>
            </a:r>
            <a:br>
              <a:rPr lang="en-US" dirty="0"/>
            </a:br>
            <a:r>
              <a:rPr lang="en-US" dirty="0"/>
              <a:t>Arial 28pt</a:t>
            </a:r>
          </a:p>
        </p:txBody>
      </p:sp>
      <p:sp>
        <p:nvSpPr>
          <p:cNvPr id="3" name="Content Placeholder 2"/>
          <p:cNvSpPr>
            <a:spLocks noGrp="1"/>
          </p:cNvSpPr>
          <p:nvPr>
            <p:ph sz="half" idx="1"/>
          </p:nvPr>
        </p:nvSpPr>
        <p:spPr>
          <a:xfrm>
            <a:off x="5874931" y="1369219"/>
            <a:ext cx="2926080" cy="32004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FA49E810-9579-D245-8E85-B6EFD5AB50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5" name="Slide Number Placeholder 4">
            <a:extLst>
              <a:ext uri="{FF2B5EF4-FFF2-40B4-BE49-F238E27FC236}">
                <a16:creationId xmlns:a16="http://schemas.microsoft.com/office/drawing/2014/main" id="{28591AC0-4D23-2942-9C10-91B036111AA1}"/>
              </a:ext>
            </a:extLst>
          </p:cNvPr>
          <p:cNvSpPr>
            <a:spLocks noGrp="1"/>
          </p:cNvSpPr>
          <p:nvPr>
            <p:ph type="sldNum" sz="quarter" idx="22"/>
          </p:nvPr>
        </p:nvSpPr>
        <p:spPr/>
        <p:txBody>
          <a:bodyPr/>
          <a:lstStyle>
            <a:lvl1pPr>
              <a:defRPr>
                <a:solidFill>
                  <a:schemeClr val="bg1"/>
                </a:solidFill>
              </a:defRPr>
            </a:lvl1p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2184543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Red Taglin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A532-6502-7444-9A17-0DF57965A446}"/>
              </a:ext>
            </a:extLst>
          </p:cNvPr>
          <p:cNvSpPr>
            <a:spLocks noGrp="1"/>
          </p:cNvSpPr>
          <p:nvPr>
            <p:ph type="ctrTitle" hasCustomPrompt="1"/>
          </p:nvPr>
        </p:nvSpPr>
        <p:spPr>
          <a:xfrm>
            <a:off x="342900" y="2226040"/>
            <a:ext cx="7132320" cy="1241822"/>
          </a:xfrm>
        </p:spPr>
        <p:txBody>
          <a:bodyPr anchor="b" anchorCtr="0">
            <a:noAutofit/>
          </a:bodyPr>
          <a:lstStyle>
            <a:lvl1pPr algn="l">
              <a:defRPr sz="3200">
                <a:solidFill>
                  <a:schemeClr val="bg1"/>
                </a:solidFill>
                <a:latin typeface="Arial" panose="020B0604020202020204" pitchFamily="34" charset="0"/>
                <a:cs typeface="Arial" panose="020B0604020202020204" pitchFamily="34" charset="0"/>
              </a:defRPr>
            </a:lvl1pPr>
          </a:lstStyle>
          <a:p>
            <a:r>
              <a:rPr lang="en-US" dirty="0"/>
              <a:t>Presentation title Arial </a:t>
            </a:r>
            <a:br>
              <a:rPr lang="en-US" dirty="0"/>
            </a:br>
            <a:r>
              <a:rPr lang="en-US" dirty="0"/>
              <a:t>32pt sentence case</a:t>
            </a:r>
          </a:p>
        </p:txBody>
      </p:sp>
      <p:sp>
        <p:nvSpPr>
          <p:cNvPr id="3" name="Subtitle 2">
            <a:extLst>
              <a:ext uri="{FF2B5EF4-FFF2-40B4-BE49-F238E27FC236}">
                <a16:creationId xmlns:a16="http://schemas.microsoft.com/office/drawing/2014/main" id="{8D57401A-C885-A242-B17E-A1280D732681}"/>
              </a:ext>
            </a:extLst>
          </p:cNvPr>
          <p:cNvSpPr>
            <a:spLocks noGrp="1"/>
          </p:cNvSpPr>
          <p:nvPr>
            <p:ph type="subTitle" idx="1" hasCustomPrompt="1"/>
          </p:nvPr>
        </p:nvSpPr>
        <p:spPr>
          <a:xfrm>
            <a:off x="342900" y="3597640"/>
            <a:ext cx="8458200" cy="709184"/>
          </a:xfrm>
        </p:spPr>
        <p:txBody>
          <a:bodyPr>
            <a:noAutofit/>
          </a:bodyPr>
          <a:lstStyle>
            <a:lvl1pPr marL="0" indent="0" algn="l">
              <a:buNone/>
              <a:defRPr sz="1400">
                <a:solidFill>
                  <a:schemeClr val="bg1"/>
                </a:solidFill>
                <a:latin typeface="Arial" panose="020B0604020202020204" pitchFamily="34" charset="0"/>
                <a:cs typeface="Arial" panose="020B0604020202020204" pitchFamily="34" charset="0"/>
              </a:defRPr>
            </a:lvl1pPr>
            <a:lvl2pPr marL="342797" indent="0" algn="ctr">
              <a:buNone/>
              <a:defRPr sz="1500"/>
            </a:lvl2pPr>
            <a:lvl3pPr marL="685595"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en-US"/>
              <a:t>Subtitle Arial 14pt</a:t>
            </a:r>
          </a:p>
        </p:txBody>
      </p:sp>
      <p:pic>
        <p:nvPicPr>
          <p:cNvPr id="10" name="Graphic 9">
            <a:extLst>
              <a:ext uri="{FF2B5EF4-FFF2-40B4-BE49-F238E27FC236}">
                <a16:creationId xmlns:a16="http://schemas.microsoft.com/office/drawing/2014/main" id="{0A28634F-54C7-ED44-930F-908997E6BD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15100" y="4592717"/>
            <a:ext cx="2286000" cy="276225"/>
          </a:xfrm>
          <a:prstGeom prst="rect">
            <a:avLst/>
          </a:prstGeom>
        </p:spPr>
      </p:pic>
      <p:pic>
        <p:nvPicPr>
          <p:cNvPr id="12" name="Graphic 11">
            <a:extLst>
              <a:ext uri="{FF2B5EF4-FFF2-40B4-BE49-F238E27FC236}">
                <a16:creationId xmlns:a16="http://schemas.microsoft.com/office/drawing/2014/main" id="{AFF89A5F-27D2-3944-883A-EA92D852729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3043"/>
          <a:stretch/>
        </p:blipFill>
        <p:spPr>
          <a:xfrm>
            <a:off x="6857998" y="162878"/>
            <a:ext cx="2286001" cy="2628900"/>
          </a:xfrm>
          <a:prstGeom prst="rect">
            <a:avLst/>
          </a:prstGeom>
        </p:spPr>
      </p:pic>
      <p:sp>
        <p:nvSpPr>
          <p:cNvPr id="4" name="Footer Placeholder 3">
            <a:extLst>
              <a:ext uri="{FF2B5EF4-FFF2-40B4-BE49-F238E27FC236}">
                <a16:creationId xmlns:a16="http://schemas.microsoft.com/office/drawing/2014/main" id="{0245DD9E-82C1-E04F-9881-3A93282F602E}"/>
              </a:ext>
            </a:extLst>
          </p:cNvPr>
          <p:cNvSpPr>
            <a:spLocks noGrp="1"/>
          </p:cNvSpPr>
          <p:nvPr>
            <p:ph type="ftr" sz="quarter" idx="10"/>
          </p:nvPr>
        </p:nvSpPr>
        <p:spPr>
          <a:xfrm>
            <a:off x="342900" y="4807323"/>
            <a:ext cx="3086100" cy="240507"/>
          </a:xfrm>
        </p:spPr>
        <p:txBody>
          <a:bodyPr/>
          <a:lstStyle>
            <a:lvl1pPr>
              <a:defRPr>
                <a:solidFill>
                  <a:schemeClr val="accent1">
                    <a:lumMod val="75000"/>
                  </a:schemeClr>
                </a:solidFill>
              </a:defRPr>
            </a:lvl1pPr>
          </a:lstStyle>
          <a:p>
            <a:pPr>
              <a:defRPr/>
            </a:pPr>
            <a:endParaRPr lang="en-US"/>
          </a:p>
        </p:txBody>
      </p:sp>
    </p:spTree>
    <p:extLst>
      <p:ext uri="{BB962C8B-B14F-4D97-AF65-F5344CB8AC3E}">
        <p14:creationId xmlns:p14="http://schemas.microsoft.com/office/powerpoint/2010/main" val="5628846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Image Content Red">
    <p:bg>
      <p:bgPr>
        <a:solidFill>
          <a:schemeClr val="accent1"/>
        </a:solidFill>
        <a:effectLst/>
      </p:bgPr>
    </p:bg>
    <p:spTree>
      <p:nvGrpSpPr>
        <p:cNvPr id="1" name=""/>
        <p:cNvGrpSpPr/>
        <p:nvPr/>
      </p:nvGrpSpPr>
      <p:grpSpPr>
        <a:xfrm>
          <a:off x="0" y="0"/>
          <a:ext cx="0" cy="0"/>
          <a:chOff x="0" y="0"/>
          <a:chExt cx="0" cy="0"/>
        </a:xfrm>
      </p:grpSpPr>
      <p:sp>
        <p:nvSpPr>
          <p:cNvPr id="7" name="Marcador de imagen 2">
            <a:extLst>
              <a:ext uri="{FF2B5EF4-FFF2-40B4-BE49-F238E27FC236}">
                <a16:creationId xmlns:a16="http://schemas.microsoft.com/office/drawing/2014/main" id="{3576D67A-E965-2E41-B5DE-9D6E2593602D}"/>
              </a:ext>
            </a:extLst>
          </p:cNvPr>
          <p:cNvSpPr>
            <a:spLocks noGrp="1"/>
          </p:cNvSpPr>
          <p:nvPr>
            <p:ph type="pic" sz="quarter" idx="20" hasCustomPrompt="1"/>
          </p:nvPr>
        </p:nvSpPr>
        <p:spPr>
          <a:xfrm>
            <a:off x="-4436" y="0"/>
            <a:ext cx="5605136" cy="5143500"/>
          </a:xfrm>
          <a:solidFill>
            <a:schemeClr val="bg1">
              <a:lumMod val="95000"/>
            </a:schemeClr>
          </a:solidFill>
        </p:spPr>
        <p:txBody>
          <a:bodyPr lIns="91440" tIns="91440" rIns="91440" bIns="91440"/>
          <a:lstStyle>
            <a:lvl1pPr marL="0" marR="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tx2"/>
                </a:solidFill>
              </a:defRPr>
            </a:lvl1pPr>
          </a:lstStyle>
          <a:p>
            <a:pPr marL="0" marR="0" lvl="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image</a:t>
            </a:r>
          </a:p>
        </p:txBody>
      </p:sp>
      <p:sp>
        <p:nvSpPr>
          <p:cNvPr id="2" name="Title 1"/>
          <p:cNvSpPr>
            <a:spLocks noGrp="1"/>
          </p:cNvSpPr>
          <p:nvPr>
            <p:ph type="title" hasCustomPrompt="1"/>
          </p:nvPr>
        </p:nvSpPr>
        <p:spPr>
          <a:xfrm>
            <a:off x="5874931" y="353858"/>
            <a:ext cx="2926080" cy="914400"/>
          </a:xfrm>
        </p:spPr>
        <p:txBody>
          <a:bodyPr/>
          <a:lstStyle>
            <a:lvl1pPr>
              <a:defRPr>
                <a:solidFill>
                  <a:schemeClr val="bg1"/>
                </a:solidFill>
              </a:defRPr>
            </a:lvl1pPr>
          </a:lstStyle>
          <a:p>
            <a:r>
              <a:rPr lang="en-US" dirty="0"/>
              <a:t>Slide title </a:t>
            </a:r>
            <a:br>
              <a:rPr lang="en-US" dirty="0"/>
            </a:br>
            <a:r>
              <a:rPr lang="en-US" dirty="0"/>
              <a:t>Arial 28pt</a:t>
            </a:r>
          </a:p>
        </p:txBody>
      </p:sp>
      <p:sp>
        <p:nvSpPr>
          <p:cNvPr id="3" name="Content Placeholder 2"/>
          <p:cNvSpPr>
            <a:spLocks noGrp="1"/>
          </p:cNvSpPr>
          <p:nvPr>
            <p:ph sz="half" idx="1"/>
          </p:nvPr>
        </p:nvSpPr>
        <p:spPr>
          <a:xfrm>
            <a:off x="5874931" y="1369219"/>
            <a:ext cx="2926080" cy="3200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Graphic 8">
            <a:extLst>
              <a:ext uri="{FF2B5EF4-FFF2-40B4-BE49-F238E27FC236}">
                <a16:creationId xmlns:a16="http://schemas.microsoft.com/office/drawing/2014/main" id="{BDEC0CA8-F627-B642-8529-79CC9DFE02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5" name="Slide Number Placeholder 4">
            <a:extLst>
              <a:ext uri="{FF2B5EF4-FFF2-40B4-BE49-F238E27FC236}">
                <a16:creationId xmlns:a16="http://schemas.microsoft.com/office/drawing/2014/main" id="{601C5DFE-DFDF-4C4F-8713-F46BB9965188}"/>
              </a:ext>
            </a:extLst>
          </p:cNvPr>
          <p:cNvSpPr>
            <a:spLocks noGrp="1"/>
          </p:cNvSpPr>
          <p:nvPr>
            <p:ph type="sldNum" sz="quarter" idx="22"/>
          </p:nvPr>
        </p:nvSpPr>
        <p:spPr/>
        <p:txBody>
          <a:bodyPr/>
          <a:lstStyle>
            <a:lvl1pPr>
              <a:defRPr>
                <a:solidFill>
                  <a:schemeClr val="bg1"/>
                </a:solidFill>
              </a:defRPr>
            </a:lvl1p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3553030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Right Inset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D8B55B-D653-BC41-883A-374F7C5335EE}"/>
              </a:ext>
            </a:extLst>
          </p:cNvPr>
          <p:cNvSpPr/>
          <p:nvPr/>
        </p:nvSpPr>
        <p:spPr>
          <a:xfrm rot="10800000" flipV="1">
            <a:off x="0" y="0"/>
            <a:ext cx="710923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7" name="Marcador de imagen 1">
            <a:extLst>
              <a:ext uri="{FF2B5EF4-FFF2-40B4-BE49-F238E27FC236}">
                <a16:creationId xmlns:a16="http://schemas.microsoft.com/office/drawing/2014/main" id="{5A50EAE9-594A-984A-92D0-8A69DCE3D131}"/>
              </a:ext>
            </a:extLst>
          </p:cNvPr>
          <p:cNvSpPr>
            <a:spLocks noGrp="1"/>
          </p:cNvSpPr>
          <p:nvPr>
            <p:ph type="pic" sz="quarter" idx="14" hasCustomPrompt="1"/>
          </p:nvPr>
        </p:nvSpPr>
        <p:spPr>
          <a:xfrm>
            <a:off x="4572000" y="557213"/>
            <a:ext cx="4229011" cy="4029075"/>
          </a:xfrm>
          <a:solidFill>
            <a:schemeClr val="bg1">
              <a:lumMod val="95000"/>
            </a:schemeClr>
          </a:solidFill>
        </p:spPr>
        <p:txBody>
          <a:bodyPr lIns="91440" tIns="91440" rIns="91440" bIns="91440"/>
          <a:lstStyle>
            <a:lvl1pPr marL="0" marR="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tx2"/>
                </a:solidFill>
              </a:defRPr>
            </a:lvl1pPr>
          </a:lstStyle>
          <a:p>
            <a:pPr marL="0" marR="0" lvl="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image</a:t>
            </a:r>
          </a:p>
        </p:txBody>
      </p:sp>
      <p:sp>
        <p:nvSpPr>
          <p:cNvPr id="8" name="Title 1">
            <a:extLst>
              <a:ext uri="{FF2B5EF4-FFF2-40B4-BE49-F238E27FC236}">
                <a16:creationId xmlns:a16="http://schemas.microsoft.com/office/drawing/2014/main" id="{8293176F-EFDA-0142-9394-D12040CDC6FC}"/>
              </a:ext>
            </a:extLst>
          </p:cNvPr>
          <p:cNvSpPr>
            <a:spLocks noGrp="1"/>
          </p:cNvSpPr>
          <p:nvPr>
            <p:ph type="title" hasCustomPrompt="1"/>
          </p:nvPr>
        </p:nvSpPr>
        <p:spPr>
          <a:xfrm>
            <a:off x="342989" y="1556389"/>
            <a:ext cx="3840480" cy="914400"/>
          </a:xfrm>
        </p:spPr>
        <p:txBody>
          <a:bodyPr anchor="b"/>
          <a:lstStyle>
            <a:lvl1pPr>
              <a:defRPr>
                <a:solidFill>
                  <a:schemeClr val="bg1"/>
                </a:solidFill>
              </a:defRPr>
            </a:lvl1pPr>
          </a:lstStyle>
          <a:p>
            <a:r>
              <a:rPr lang="en-US" dirty="0"/>
              <a:t>Slide title Arial 28pt</a:t>
            </a:r>
          </a:p>
        </p:txBody>
      </p:sp>
      <p:sp>
        <p:nvSpPr>
          <p:cNvPr id="9" name="Content Placeholder 2">
            <a:extLst>
              <a:ext uri="{FF2B5EF4-FFF2-40B4-BE49-F238E27FC236}">
                <a16:creationId xmlns:a16="http://schemas.microsoft.com/office/drawing/2014/main" id="{559D16EF-484C-2E4C-9326-A5E61AC5BF96}"/>
              </a:ext>
            </a:extLst>
          </p:cNvPr>
          <p:cNvSpPr>
            <a:spLocks noGrp="1"/>
          </p:cNvSpPr>
          <p:nvPr>
            <p:ph idx="1"/>
          </p:nvPr>
        </p:nvSpPr>
        <p:spPr>
          <a:xfrm>
            <a:off x="342989" y="2661996"/>
            <a:ext cx="3840480" cy="19242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10" name="Graphic 9">
            <a:extLst>
              <a:ext uri="{FF2B5EF4-FFF2-40B4-BE49-F238E27FC236}">
                <a16:creationId xmlns:a16="http://schemas.microsoft.com/office/drawing/2014/main" id="{AA9F6AC3-47B2-C74C-855F-E8512A4CEE5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3" name="Slide Number Placeholder 2">
            <a:extLst>
              <a:ext uri="{FF2B5EF4-FFF2-40B4-BE49-F238E27FC236}">
                <a16:creationId xmlns:a16="http://schemas.microsoft.com/office/drawing/2014/main" id="{D48685DC-CF98-C843-AA95-0CCB4531E8A3}"/>
              </a:ext>
            </a:extLst>
          </p:cNvPr>
          <p:cNvSpPr>
            <a:spLocks noGrp="1"/>
          </p:cNvSpPr>
          <p:nvPr>
            <p:ph type="sldNum" sz="quarter" idx="16"/>
          </p:nvPr>
        </p:nvSpPr>
        <p:spPr/>
        <p:txBody>
          <a:bodyPr/>
          <a:lstStyle>
            <a:lvl1pPr>
              <a:defRPr>
                <a:solidFill>
                  <a:schemeClr val="bg1"/>
                </a:solidFill>
              </a:defRPr>
            </a:lvl1p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26333348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Left Inset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D8B55B-D653-BC41-883A-374F7C5335EE}"/>
              </a:ext>
            </a:extLst>
          </p:cNvPr>
          <p:cNvSpPr/>
          <p:nvPr/>
        </p:nvSpPr>
        <p:spPr>
          <a:xfrm rot="10800000" flipV="1">
            <a:off x="2034765" y="0"/>
            <a:ext cx="710923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7" name="Marcador de imagen 1">
            <a:extLst>
              <a:ext uri="{FF2B5EF4-FFF2-40B4-BE49-F238E27FC236}">
                <a16:creationId xmlns:a16="http://schemas.microsoft.com/office/drawing/2014/main" id="{5A50EAE9-594A-984A-92D0-8A69DCE3D131}"/>
              </a:ext>
            </a:extLst>
          </p:cNvPr>
          <p:cNvSpPr>
            <a:spLocks noGrp="1"/>
          </p:cNvSpPr>
          <p:nvPr>
            <p:ph type="pic" sz="quarter" idx="14" hasCustomPrompt="1"/>
          </p:nvPr>
        </p:nvSpPr>
        <p:spPr>
          <a:xfrm>
            <a:off x="342990" y="557213"/>
            <a:ext cx="4229011" cy="4029075"/>
          </a:xfrm>
          <a:solidFill>
            <a:schemeClr val="bg1">
              <a:lumMod val="95000"/>
            </a:schemeClr>
          </a:solidFill>
        </p:spPr>
        <p:txBody>
          <a:bodyPr lIns="91440" tIns="91440" rIns="91440" bIns="91440"/>
          <a:lstStyle>
            <a:lvl1pPr marL="0" marR="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tx2"/>
                </a:solidFill>
              </a:defRPr>
            </a:lvl1pPr>
          </a:lstStyle>
          <a:p>
            <a:pPr marL="0" marR="0" lvl="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image</a:t>
            </a:r>
          </a:p>
        </p:txBody>
      </p:sp>
      <p:sp>
        <p:nvSpPr>
          <p:cNvPr id="8" name="Title 1">
            <a:extLst>
              <a:ext uri="{FF2B5EF4-FFF2-40B4-BE49-F238E27FC236}">
                <a16:creationId xmlns:a16="http://schemas.microsoft.com/office/drawing/2014/main" id="{8293176F-EFDA-0142-9394-D12040CDC6FC}"/>
              </a:ext>
            </a:extLst>
          </p:cNvPr>
          <p:cNvSpPr>
            <a:spLocks noGrp="1"/>
          </p:cNvSpPr>
          <p:nvPr>
            <p:ph type="title" hasCustomPrompt="1"/>
          </p:nvPr>
        </p:nvSpPr>
        <p:spPr>
          <a:xfrm>
            <a:off x="4937760" y="1556389"/>
            <a:ext cx="3840480" cy="914400"/>
          </a:xfrm>
        </p:spPr>
        <p:txBody>
          <a:bodyPr anchor="b"/>
          <a:lstStyle>
            <a:lvl1pPr>
              <a:defRPr>
                <a:solidFill>
                  <a:schemeClr val="bg1"/>
                </a:solidFill>
              </a:defRPr>
            </a:lvl1pPr>
          </a:lstStyle>
          <a:p>
            <a:r>
              <a:rPr lang="en-US" dirty="0"/>
              <a:t>Slide title Arial 28pt</a:t>
            </a:r>
          </a:p>
        </p:txBody>
      </p:sp>
      <p:sp>
        <p:nvSpPr>
          <p:cNvPr id="9" name="Content Placeholder 2">
            <a:extLst>
              <a:ext uri="{FF2B5EF4-FFF2-40B4-BE49-F238E27FC236}">
                <a16:creationId xmlns:a16="http://schemas.microsoft.com/office/drawing/2014/main" id="{559D16EF-484C-2E4C-9326-A5E61AC5BF96}"/>
              </a:ext>
            </a:extLst>
          </p:cNvPr>
          <p:cNvSpPr>
            <a:spLocks noGrp="1"/>
          </p:cNvSpPr>
          <p:nvPr>
            <p:ph idx="1"/>
          </p:nvPr>
        </p:nvSpPr>
        <p:spPr>
          <a:xfrm>
            <a:off x="4937760" y="2661996"/>
            <a:ext cx="3840480" cy="192429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11" name="Graphic 10">
            <a:extLst>
              <a:ext uri="{FF2B5EF4-FFF2-40B4-BE49-F238E27FC236}">
                <a16:creationId xmlns:a16="http://schemas.microsoft.com/office/drawing/2014/main" id="{4716E0C8-05D1-A041-9921-E8358D1FB0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3" name="Slide Number Placeholder 2">
            <a:extLst>
              <a:ext uri="{FF2B5EF4-FFF2-40B4-BE49-F238E27FC236}">
                <a16:creationId xmlns:a16="http://schemas.microsoft.com/office/drawing/2014/main" id="{705A8DB6-3CB2-6742-95CC-47FE745CEC4C}"/>
              </a:ext>
            </a:extLst>
          </p:cNvPr>
          <p:cNvSpPr>
            <a:spLocks noGrp="1"/>
          </p:cNvSpPr>
          <p:nvPr>
            <p:ph type="sldNum" sz="quarter" idx="16"/>
          </p:nvPr>
        </p:nvSpPr>
        <p:spPr/>
        <p:txBody>
          <a:body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23188943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ouble Image Left">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067AC7F-BA35-8B4A-9661-3D96C1349589}"/>
              </a:ext>
            </a:extLst>
          </p:cNvPr>
          <p:cNvSpPr>
            <a:spLocks noGrp="1"/>
          </p:cNvSpPr>
          <p:nvPr>
            <p:ph type="title" hasCustomPrompt="1"/>
          </p:nvPr>
        </p:nvSpPr>
        <p:spPr>
          <a:xfrm>
            <a:off x="5600611" y="1192695"/>
            <a:ext cx="3200400" cy="1280160"/>
          </a:xfrm>
        </p:spPr>
        <p:txBody>
          <a:bodyPr anchor="b"/>
          <a:lstStyle/>
          <a:p>
            <a:r>
              <a:rPr lang="en-US" dirty="0"/>
              <a:t>Slide title</a:t>
            </a:r>
            <a:br>
              <a:rPr lang="en-US" dirty="0"/>
            </a:br>
            <a:r>
              <a:rPr lang="en-US" dirty="0"/>
              <a:t>Arial 28pt</a:t>
            </a:r>
          </a:p>
        </p:txBody>
      </p:sp>
      <p:sp>
        <p:nvSpPr>
          <p:cNvPr id="8" name="Marcador de imagen 3">
            <a:extLst>
              <a:ext uri="{FF2B5EF4-FFF2-40B4-BE49-F238E27FC236}">
                <a16:creationId xmlns:a16="http://schemas.microsoft.com/office/drawing/2014/main" id="{FB5287CB-4977-9F45-BB8D-BD998E19C304}"/>
              </a:ext>
            </a:extLst>
          </p:cNvPr>
          <p:cNvSpPr>
            <a:spLocks noGrp="1"/>
          </p:cNvSpPr>
          <p:nvPr>
            <p:ph type="pic" sz="quarter" idx="21" hasCustomPrompt="1"/>
          </p:nvPr>
        </p:nvSpPr>
        <p:spPr>
          <a:xfrm>
            <a:off x="0" y="1192695"/>
            <a:ext cx="5281642" cy="2758109"/>
          </a:xfrm>
          <a:solidFill>
            <a:schemeClr val="bg1">
              <a:lumMod val="95000"/>
            </a:schemeClr>
          </a:solidFill>
        </p:spPr>
        <p:txBody>
          <a:bodyPr lIns="91440" tIns="91440" rIns="91440" bIns="91440"/>
          <a:lstStyle>
            <a:lvl1pPr marL="0" marR="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tx2"/>
                </a:solidFill>
              </a:defRPr>
            </a:lvl1pPr>
          </a:lstStyle>
          <a:p>
            <a:pPr marL="0" marR="0" lvl="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image</a:t>
            </a:r>
          </a:p>
        </p:txBody>
      </p:sp>
      <p:sp>
        <p:nvSpPr>
          <p:cNvPr id="10" name="Content Placeholder 2">
            <a:extLst>
              <a:ext uri="{FF2B5EF4-FFF2-40B4-BE49-F238E27FC236}">
                <a16:creationId xmlns:a16="http://schemas.microsoft.com/office/drawing/2014/main" id="{76420BB8-4CF8-0C42-9AA8-76FFCF732F6A}"/>
              </a:ext>
            </a:extLst>
          </p:cNvPr>
          <p:cNvSpPr>
            <a:spLocks noGrp="1"/>
          </p:cNvSpPr>
          <p:nvPr>
            <p:ph sz="half" idx="1"/>
          </p:nvPr>
        </p:nvSpPr>
        <p:spPr>
          <a:xfrm>
            <a:off x="5600611" y="2670644"/>
            <a:ext cx="3200400" cy="1280160"/>
          </a:xfrm>
        </p:spPr>
        <p:txBody>
          <a:bodyPr/>
          <a:lstStyle/>
          <a:p>
            <a:pPr lvl="0"/>
            <a:r>
              <a:rPr lang="en-US"/>
              <a:t>Click to edit Master text styles</a:t>
            </a:r>
          </a:p>
        </p:txBody>
      </p:sp>
      <p:pic>
        <p:nvPicPr>
          <p:cNvPr id="7" name="Graphic 6">
            <a:extLst>
              <a:ext uri="{FF2B5EF4-FFF2-40B4-BE49-F238E27FC236}">
                <a16:creationId xmlns:a16="http://schemas.microsoft.com/office/drawing/2014/main" id="{849D8384-CE33-BB49-AD13-AF99A1CF11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3" name="Slide Number Placeholder 2">
            <a:extLst>
              <a:ext uri="{FF2B5EF4-FFF2-40B4-BE49-F238E27FC236}">
                <a16:creationId xmlns:a16="http://schemas.microsoft.com/office/drawing/2014/main" id="{5A6AD868-DA26-1840-BC8E-22ECB6EEBA59}"/>
              </a:ext>
            </a:extLst>
          </p:cNvPr>
          <p:cNvSpPr>
            <a:spLocks noGrp="1"/>
          </p:cNvSpPr>
          <p:nvPr>
            <p:ph type="sldNum" sz="quarter" idx="23"/>
          </p:nvPr>
        </p:nvSpPr>
        <p:spPr/>
        <p:txBody>
          <a:body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25100373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Double Image Right">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067AC7F-BA35-8B4A-9661-3D96C1349589}"/>
              </a:ext>
            </a:extLst>
          </p:cNvPr>
          <p:cNvSpPr>
            <a:spLocks noGrp="1"/>
          </p:cNvSpPr>
          <p:nvPr>
            <p:ph type="title" hasCustomPrompt="1"/>
          </p:nvPr>
        </p:nvSpPr>
        <p:spPr>
          <a:xfrm>
            <a:off x="342990" y="1192695"/>
            <a:ext cx="3200400" cy="1278094"/>
          </a:xfrm>
        </p:spPr>
        <p:txBody>
          <a:bodyPr anchor="b"/>
          <a:lstStyle/>
          <a:p>
            <a:r>
              <a:rPr lang="en-US" dirty="0"/>
              <a:t>Slide title </a:t>
            </a:r>
            <a:br>
              <a:rPr lang="en-US" dirty="0"/>
            </a:br>
            <a:r>
              <a:rPr lang="en-US" dirty="0"/>
              <a:t>Arial 28pt</a:t>
            </a:r>
          </a:p>
        </p:txBody>
      </p:sp>
      <p:sp>
        <p:nvSpPr>
          <p:cNvPr id="7" name="Marcador de imagen 2">
            <a:extLst>
              <a:ext uri="{FF2B5EF4-FFF2-40B4-BE49-F238E27FC236}">
                <a16:creationId xmlns:a16="http://schemas.microsoft.com/office/drawing/2014/main" id="{431CB1A1-9639-F748-9659-869582FB9CF6}"/>
              </a:ext>
            </a:extLst>
          </p:cNvPr>
          <p:cNvSpPr>
            <a:spLocks noGrp="1"/>
          </p:cNvSpPr>
          <p:nvPr>
            <p:ph type="pic" sz="quarter" idx="20" hasCustomPrompt="1"/>
          </p:nvPr>
        </p:nvSpPr>
        <p:spPr>
          <a:xfrm>
            <a:off x="3862359" y="1192696"/>
            <a:ext cx="5281642" cy="2758109"/>
          </a:xfrm>
          <a:solidFill>
            <a:schemeClr val="bg1">
              <a:lumMod val="95000"/>
            </a:schemeClr>
          </a:solidFill>
        </p:spPr>
        <p:txBody>
          <a:bodyPr lIns="91440" tIns="91440" rIns="91440"/>
          <a:lstStyle>
            <a:lvl1pPr marL="0" marR="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tx2"/>
                </a:solidFill>
              </a:defRPr>
            </a:lvl1pPr>
          </a:lstStyle>
          <a:p>
            <a:pPr marL="0" marR="0" lvl="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image</a:t>
            </a:r>
          </a:p>
        </p:txBody>
      </p:sp>
      <p:sp>
        <p:nvSpPr>
          <p:cNvPr id="10" name="Content Placeholder 2">
            <a:extLst>
              <a:ext uri="{FF2B5EF4-FFF2-40B4-BE49-F238E27FC236}">
                <a16:creationId xmlns:a16="http://schemas.microsoft.com/office/drawing/2014/main" id="{76420BB8-4CF8-0C42-9AA8-76FFCF732F6A}"/>
              </a:ext>
            </a:extLst>
          </p:cNvPr>
          <p:cNvSpPr>
            <a:spLocks noGrp="1"/>
          </p:cNvSpPr>
          <p:nvPr>
            <p:ph sz="half" idx="1"/>
          </p:nvPr>
        </p:nvSpPr>
        <p:spPr>
          <a:xfrm>
            <a:off x="342990" y="2670645"/>
            <a:ext cx="3200400" cy="1280160"/>
          </a:xfrm>
        </p:spPr>
        <p:txBody>
          <a:bodyPr/>
          <a:lstStyle>
            <a:lvl2pPr marL="342900" indent="0">
              <a:buNone/>
              <a:defRPr/>
            </a:lvl2pPr>
          </a:lstStyle>
          <a:p>
            <a:pPr lvl="0"/>
            <a:r>
              <a:rPr lang="en-US"/>
              <a:t>Click to edit Master text styles</a:t>
            </a:r>
          </a:p>
        </p:txBody>
      </p:sp>
      <p:pic>
        <p:nvPicPr>
          <p:cNvPr id="8" name="Graphic 7">
            <a:extLst>
              <a:ext uri="{FF2B5EF4-FFF2-40B4-BE49-F238E27FC236}">
                <a16:creationId xmlns:a16="http://schemas.microsoft.com/office/drawing/2014/main" id="{FF99CC07-747E-874A-AAAD-B93847DE50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3" name="Slide Number Placeholder 2">
            <a:extLst>
              <a:ext uri="{FF2B5EF4-FFF2-40B4-BE49-F238E27FC236}">
                <a16:creationId xmlns:a16="http://schemas.microsoft.com/office/drawing/2014/main" id="{927C1F52-7D97-9140-831F-39E065B9DF72}"/>
              </a:ext>
            </a:extLst>
          </p:cNvPr>
          <p:cNvSpPr>
            <a:spLocks noGrp="1"/>
          </p:cNvSpPr>
          <p:nvPr>
            <p:ph type="sldNum" sz="quarter" idx="22"/>
          </p:nvPr>
        </p:nvSpPr>
        <p:spPr/>
        <p:txBody>
          <a:body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30794794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ottom Image">
    <p:spTree>
      <p:nvGrpSpPr>
        <p:cNvPr id="1" name=""/>
        <p:cNvGrpSpPr/>
        <p:nvPr/>
      </p:nvGrpSpPr>
      <p:grpSpPr>
        <a:xfrm>
          <a:off x="0" y="0"/>
          <a:ext cx="0" cy="0"/>
          <a:chOff x="0" y="0"/>
          <a:chExt cx="0" cy="0"/>
        </a:xfrm>
      </p:grpSpPr>
      <p:sp>
        <p:nvSpPr>
          <p:cNvPr id="4" name="Marcador de imagen 1">
            <a:extLst>
              <a:ext uri="{FF2B5EF4-FFF2-40B4-BE49-F238E27FC236}">
                <a16:creationId xmlns:a16="http://schemas.microsoft.com/office/drawing/2014/main" id="{56D7404A-6229-614B-9CA5-469FAD55AAFC}"/>
              </a:ext>
            </a:extLst>
          </p:cNvPr>
          <p:cNvSpPr>
            <a:spLocks noGrp="1"/>
          </p:cNvSpPr>
          <p:nvPr>
            <p:ph type="pic" sz="quarter" idx="20" hasCustomPrompt="1"/>
          </p:nvPr>
        </p:nvSpPr>
        <p:spPr>
          <a:xfrm>
            <a:off x="0" y="2153413"/>
            <a:ext cx="9144000" cy="2990088"/>
          </a:xfrm>
          <a:solidFill>
            <a:schemeClr val="bg1">
              <a:lumMod val="95000"/>
            </a:schemeClr>
          </a:solidFill>
        </p:spPr>
        <p:txBody>
          <a:bodyPr lIns="91440" tIns="91440" rIns="91440" bIns="91440"/>
          <a:lstStyle>
            <a:lvl1pPr>
              <a:defRPr sz="1400">
                <a:solidFill>
                  <a:schemeClr val="tx2"/>
                </a:solidFill>
              </a:defRPr>
            </a:lvl1pPr>
          </a:lstStyle>
          <a:p>
            <a:r>
              <a:rPr lang="en-US" dirty="0"/>
              <a:t>Click to add image</a:t>
            </a:r>
          </a:p>
        </p:txBody>
      </p:sp>
      <p:sp>
        <p:nvSpPr>
          <p:cNvPr id="18" name="Title 1">
            <a:extLst>
              <a:ext uri="{FF2B5EF4-FFF2-40B4-BE49-F238E27FC236}">
                <a16:creationId xmlns:a16="http://schemas.microsoft.com/office/drawing/2014/main" id="{9067AC7F-BA35-8B4A-9661-3D96C1349589}"/>
              </a:ext>
            </a:extLst>
          </p:cNvPr>
          <p:cNvSpPr>
            <a:spLocks noGrp="1"/>
          </p:cNvSpPr>
          <p:nvPr>
            <p:ph type="title" hasCustomPrompt="1"/>
          </p:nvPr>
        </p:nvSpPr>
        <p:spPr>
          <a:xfrm>
            <a:off x="342989" y="353858"/>
            <a:ext cx="3657600" cy="1463040"/>
          </a:xfrm>
        </p:spPr>
        <p:txBody>
          <a:bodyPr anchor="t"/>
          <a:lstStyle/>
          <a:p>
            <a:r>
              <a:rPr lang="en-US" dirty="0"/>
              <a:t>Slide title </a:t>
            </a:r>
            <a:br>
              <a:rPr lang="en-US" dirty="0"/>
            </a:br>
            <a:r>
              <a:rPr lang="en-US" dirty="0"/>
              <a:t>Arial 28pt</a:t>
            </a:r>
          </a:p>
        </p:txBody>
      </p:sp>
      <p:sp>
        <p:nvSpPr>
          <p:cNvPr id="7" name="Content Placeholder 2">
            <a:extLst>
              <a:ext uri="{FF2B5EF4-FFF2-40B4-BE49-F238E27FC236}">
                <a16:creationId xmlns:a16="http://schemas.microsoft.com/office/drawing/2014/main" id="{07962F94-B435-C84A-A114-F682A07192A3}"/>
              </a:ext>
            </a:extLst>
          </p:cNvPr>
          <p:cNvSpPr>
            <a:spLocks noGrp="1"/>
          </p:cNvSpPr>
          <p:nvPr>
            <p:ph sz="half" idx="1"/>
          </p:nvPr>
        </p:nvSpPr>
        <p:spPr>
          <a:xfrm>
            <a:off x="4571999" y="353858"/>
            <a:ext cx="4229012" cy="1463040"/>
          </a:xfrm>
        </p:spPr>
        <p:txBody>
          <a:bodyPr/>
          <a:lstStyle/>
          <a:p>
            <a:pPr lvl="0"/>
            <a:r>
              <a:rPr lang="en-US"/>
              <a:t>Click to edit Master text styles</a:t>
            </a:r>
          </a:p>
        </p:txBody>
      </p:sp>
      <p:pic>
        <p:nvPicPr>
          <p:cNvPr id="9" name="Graphic 8">
            <a:extLst>
              <a:ext uri="{FF2B5EF4-FFF2-40B4-BE49-F238E27FC236}">
                <a16:creationId xmlns:a16="http://schemas.microsoft.com/office/drawing/2014/main" id="{7125E0C4-2F0C-5E4F-B60A-90B58032A1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3" name="Slide Number Placeholder 2">
            <a:extLst>
              <a:ext uri="{FF2B5EF4-FFF2-40B4-BE49-F238E27FC236}">
                <a16:creationId xmlns:a16="http://schemas.microsoft.com/office/drawing/2014/main" id="{BF952C53-7D34-FD4C-88BE-B4919ECE0A8A}"/>
              </a:ext>
            </a:extLst>
          </p:cNvPr>
          <p:cNvSpPr>
            <a:spLocks noGrp="1"/>
          </p:cNvSpPr>
          <p:nvPr>
            <p:ph type="sldNum" sz="quarter" idx="22"/>
          </p:nvPr>
        </p:nvSpPr>
        <p:spPr/>
        <p:txBody>
          <a:bodyPr/>
          <a:lstStyle>
            <a:lvl1pPr>
              <a:defRPr>
                <a:solidFill>
                  <a:schemeClr val="bg1"/>
                </a:solidFill>
              </a:defRPr>
            </a:lvl1p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2970877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op Image">
    <p:spTree>
      <p:nvGrpSpPr>
        <p:cNvPr id="1" name=""/>
        <p:cNvGrpSpPr/>
        <p:nvPr/>
      </p:nvGrpSpPr>
      <p:grpSpPr>
        <a:xfrm>
          <a:off x="0" y="0"/>
          <a:ext cx="0" cy="0"/>
          <a:chOff x="0" y="0"/>
          <a:chExt cx="0" cy="0"/>
        </a:xfrm>
      </p:grpSpPr>
      <p:sp>
        <p:nvSpPr>
          <p:cNvPr id="4" name="Marcador de imagen 1">
            <a:extLst>
              <a:ext uri="{FF2B5EF4-FFF2-40B4-BE49-F238E27FC236}">
                <a16:creationId xmlns:a16="http://schemas.microsoft.com/office/drawing/2014/main" id="{56D7404A-6229-614B-9CA5-469FAD55AAFC}"/>
              </a:ext>
            </a:extLst>
          </p:cNvPr>
          <p:cNvSpPr>
            <a:spLocks noGrp="1"/>
          </p:cNvSpPr>
          <p:nvPr>
            <p:ph type="pic" sz="quarter" idx="20" hasCustomPrompt="1"/>
          </p:nvPr>
        </p:nvSpPr>
        <p:spPr>
          <a:xfrm>
            <a:off x="0" y="0"/>
            <a:ext cx="9144000" cy="2990088"/>
          </a:xfrm>
          <a:solidFill>
            <a:schemeClr val="bg1">
              <a:lumMod val="95000"/>
            </a:schemeClr>
          </a:solidFill>
        </p:spPr>
        <p:txBody>
          <a:bodyPr lIns="91440" tIns="91440" rIns="91440" bIns="91440"/>
          <a:lstStyle>
            <a:lvl1pPr>
              <a:defRPr sz="1400">
                <a:solidFill>
                  <a:schemeClr val="tx2"/>
                </a:solidFill>
              </a:defRPr>
            </a:lvl1pPr>
          </a:lstStyle>
          <a:p>
            <a:r>
              <a:rPr lang="en-US"/>
              <a:t>Click to add image</a:t>
            </a:r>
          </a:p>
        </p:txBody>
      </p:sp>
      <p:sp>
        <p:nvSpPr>
          <p:cNvPr id="18" name="Title 1">
            <a:extLst>
              <a:ext uri="{FF2B5EF4-FFF2-40B4-BE49-F238E27FC236}">
                <a16:creationId xmlns:a16="http://schemas.microsoft.com/office/drawing/2014/main" id="{9067AC7F-BA35-8B4A-9661-3D96C1349589}"/>
              </a:ext>
            </a:extLst>
          </p:cNvPr>
          <p:cNvSpPr>
            <a:spLocks noGrp="1"/>
          </p:cNvSpPr>
          <p:nvPr>
            <p:ph type="title" hasCustomPrompt="1"/>
          </p:nvPr>
        </p:nvSpPr>
        <p:spPr>
          <a:xfrm>
            <a:off x="342989" y="3285652"/>
            <a:ext cx="3657600" cy="1463040"/>
          </a:xfrm>
        </p:spPr>
        <p:txBody>
          <a:bodyPr anchor="b"/>
          <a:lstStyle/>
          <a:p>
            <a:r>
              <a:rPr lang="en-US" dirty="0"/>
              <a:t>Slide title </a:t>
            </a:r>
            <a:br>
              <a:rPr lang="en-US" dirty="0"/>
            </a:br>
            <a:r>
              <a:rPr lang="en-US" dirty="0"/>
              <a:t>Arial 28pt</a:t>
            </a:r>
          </a:p>
        </p:txBody>
      </p:sp>
      <p:sp>
        <p:nvSpPr>
          <p:cNvPr id="7" name="Content Placeholder 2">
            <a:extLst>
              <a:ext uri="{FF2B5EF4-FFF2-40B4-BE49-F238E27FC236}">
                <a16:creationId xmlns:a16="http://schemas.microsoft.com/office/drawing/2014/main" id="{07962F94-B435-C84A-A114-F682A07192A3}"/>
              </a:ext>
            </a:extLst>
          </p:cNvPr>
          <p:cNvSpPr>
            <a:spLocks noGrp="1"/>
          </p:cNvSpPr>
          <p:nvPr>
            <p:ph sz="half" idx="1"/>
          </p:nvPr>
        </p:nvSpPr>
        <p:spPr>
          <a:xfrm>
            <a:off x="4554537" y="3285652"/>
            <a:ext cx="4246473" cy="1463040"/>
          </a:xfrm>
        </p:spPr>
        <p:txBody>
          <a:bodyPr anchor="b"/>
          <a:lstStyle/>
          <a:p>
            <a:pPr lvl="0"/>
            <a:r>
              <a:rPr lang="en-US"/>
              <a:t>Click to edit Master text styles</a:t>
            </a:r>
          </a:p>
        </p:txBody>
      </p:sp>
      <p:pic>
        <p:nvPicPr>
          <p:cNvPr id="8" name="Graphic 7">
            <a:extLst>
              <a:ext uri="{FF2B5EF4-FFF2-40B4-BE49-F238E27FC236}">
                <a16:creationId xmlns:a16="http://schemas.microsoft.com/office/drawing/2014/main" id="{4B32715B-E0CC-8F42-9664-23C620E59A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3" name="Slide Number Placeholder 2">
            <a:extLst>
              <a:ext uri="{FF2B5EF4-FFF2-40B4-BE49-F238E27FC236}">
                <a16:creationId xmlns:a16="http://schemas.microsoft.com/office/drawing/2014/main" id="{7191514C-E2E3-F549-9937-C63CA160A7C5}"/>
              </a:ext>
            </a:extLst>
          </p:cNvPr>
          <p:cNvSpPr>
            <a:spLocks noGrp="1"/>
          </p:cNvSpPr>
          <p:nvPr>
            <p:ph type="sldNum" sz="quarter" idx="22"/>
          </p:nvPr>
        </p:nvSpPr>
        <p:spPr/>
        <p:txBody>
          <a:body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29774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ull Image Dynamic Box Top">
    <p:spTree>
      <p:nvGrpSpPr>
        <p:cNvPr id="1" name=""/>
        <p:cNvGrpSpPr/>
        <p:nvPr/>
      </p:nvGrpSpPr>
      <p:grpSpPr>
        <a:xfrm>
          <a:off x="0" y="0"/>
          <a:ext cx="0" cy="0"/>
          <a:chOff x="0" y="0"/>
          <a:chExt cx="0" cy="0"/>
        </a:xfrm>
      </p:grpSpPr>
      <p:sp>
        <p:nvSpPr>
          <p:cNvPr id="9" name="Marcador de imagen 1">
            <a:extLst>
              <a:ext uri="{FF2B5EF4-FFF2-40B4-BE49-F238E27FC236}">
                <a16:creationId xmlns:a16="http://schemas.microsoft.com/office/drawing/2014/main" id="{CA433F0C-FCBF-1A44-ACEF-453E857FC424}"/>
              </a:ext>
            </a:extLst>
          </p:cNvPr>
          <p:cNvSpPr>
            <a:spLocks noGrp="1"/>
          </p:cNvSpPr>
          <p:nvPr>
            <p:ph type="pic" sz="quarter" idx="14" hasCustomPrompt="1"/>
          </p:nvPr>
        </p:nvSpPr>
        <p:spPr>
          <a:xfrm>
            <a:off x="1" y="0"/>
            <a:ext cx="9143999" cy="5143500"/>
          </a:xfrm>
          <a:solidFill>
            <a:schemeClr val="bg1">
              <a:lumMod val="95000"/>
            </a:schemeClr>
          </a:solidFill>
        </p:spPr>
        <p:txBody>
          <a:bodyPr lIns="91440" tIns="91440" rIns="91440" bIns="91440"/>
          <a:lstStyle>
            <a:lvl1pPr marL="0" marR="0" indent="0" algn="r" defTabSz="685629"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tx2"/>
                </a:solidFill>
              </a:defRPr>
            </a:lvl1pPr>
          </a:lstStyle>
          <a:p>
            <a:pPr marL="0" marR="0" lvl="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Click to add image</a:t>
            </a:r>
          </a:p>
        </p:txBody>
      </p:sp>
      <p:sp>
        <p:nvSpPr>
          <p:cNvPr id="8" name="Content Placeholder 2">
            <a:extLst>
              <a:ext uri="{FF2B5EF4-FFF2-40B4-BE49-F238E27FC236}">
                <a16:creationId xmlns:a16="http://schemas.microsoft.com/office/drawing/2014/main" id="{724D9987-5E4B-3D48-8A88-AFE9423BBD46}"/>
              </a:ext>
            </a:extLst>
          </p:cNvPr>
          <p:cNvSpPr>
            <a:spLocks noGrp="1"/>
          </p:cNvSpPr>
          <p:nvPr>
            <p:ph sz="half" idx="15" hasCustomPrompt="1"/>
          </p:nvPr>
        </p:nvSpPr>
        <p:spPr>
          <a:xfrm>
            <a:off x="350209" y="0"/>
            <a:ext cx="3657600" cy="2571750"/>
          </a:xfrm>
          <a:solidFill>
            <a:schemeClr val="accent1"/>
          </a:solidFill>
        </p:spPr>
        <p:txBody>
          <a:bodyPr lIns="274320" tIns="1417320" rIns="274320" bIns="27432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Adjust the height of the dynamic box to fit your text</a:t>
            </a:r>
          </a:p>
          <a:p>
            <a:pPr lvl="1"/>
            <a:r>
              <a:rPr lang="en-US" dirty="0"/>
              <a:t>Second level</a:t>
            </a:r>
          </a:p>
        </p:txBody>
      </p:sp>
      <p:sp>
        <p:nvSpPr>
          <p:cNvPr id="18" name="Title 1">
            <a:extLst>
              <a:ext uri="{FF2B5EF4-FFF2-40B4-BE49-F238E27FC236}">
                <a16:creationId xmlns:a16="http://schemas.microsoft.com/office/drawing/2014/main" id="{9067AC7F-BA35-8B4A-9661-3D96C1349589}"/>
              </a:ext>
            </a:extLst>
          </p:cNvPr>
          <p:cNvSpPr>
            <a:spLocks noGrp="1"/>
          </p:cNvSpPr>
          <p:nvPr>
            <p:ph type="title" hasCustomPrompt="1"/>
          </p:nvPr>
        </p:nvSpPr>
        <p:spPr>
          <a:xfrm>
            <a:off x="613602" y="353858"/>
            <a:ext cx="3108960" cy="914400"/>
          </a:xfrm>
        </p:spPr>
        <p:txBody>
          <a:bodyPr lIns="0"/>
          <a:lstStyle>
            <a:lvl1pPr>
              <a:defRPr>
                <a:solidFill>
                  <a:schemeClr val="bg1"/>
                </a:solidFill>
              </a:defRPr>
            </a:lvl1pPr>
          </a:lstStyle>
          <a:p>
            <a:r>
              <a:rPr lang="en-US" dirty="0"/>
              <a:t>Slide title </a:t>
            </a:r>
            <a:br>
              <a:rPr lang="en-US" dirty="0"/>
            </a:br>
            <a:r>
              <a:rPr lang="en-US" dirty="0"/>
              <a:t>Arial 28pt</a:t>
            </a:r>
          </a:p>
        </p:txBody>
      </p:sp>
      <p:sp>
        <p:nvSpPr>
          <p:cNvPr id="3" name="Slide Number Placeholder 2">
            <a:extLst>
              <a:ext uri="{FF2B5EF4-FFF2-40B4-BE49-F238E27FC236}">
                <a16:creationId xmlns:a16="http://schemas.microsoft.com/office/drawing/2014/main" id="{91C2CBAD-C158-4F49-A306-66476B036181}"/>
              </a:ext>
            </a:extLst>
          </p:cNvPr>
          <p:cNvSpPr>
            <a:spLocks noGrp="1"/>
          </p:cNvSpPr>
          <p:nvPr>
            <p:ph type="sldNum" sz="quarter" idx="17"/>
          </p:nvPr>
        </p:nvSpPr>
        <p:spPr/>
        <p:txBody>
          <a:bodyPr/>
          <a:lstStyle>
            <a:lvl1pPr>
              <a:defRPr>
                <a:solidFill>
                  <a:schemeClr val="bg1"/>
                </a:solidFill>
              </a:defRPr>
            </a:lvl1p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21615079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ull Image Dynamic Box Bottom">
    <p:spTree>
      <p:nvGrpSpPr>
        <p:cNvPr id="1" name=""/>
        <p:cNvGrpSpPr/>
        <p:nvPr/>
      </p:nvGrpSpPr>
      <p:grpSpPr>
        <a:xfrm>
          <a:off x="0" y="0"/>
          <a:ext cx="0" cy="0"/>
          <a:chOff x="0" y="0"/>
          <a:chExt cx="0" cy="0"/>
        </a:xfrm>
      </p:grpSpPr>
      <p:sp>
        <p:nvSpPr>
          <p:cNvPr id="9" name="Marcador de imagen 1">
            <a:extLst>
              <a:ext uri="{FF2B5EF4-FFF2-40B4-BE49-F238E27FC236}">
                <a16:creationId xmlns:a16="http://schemas.microsoft.com/office/drawing/2014/main" id="{CA433F0C-FCBF-1A44-ACEF-453E857FC424}"/>
              </a:ext>
            </a:extLst>
          </p:cNvPr>
          <p:cNvSpPr>
            <a:spLocks noGrp="1"/>
          </p:cNvSpPr>
          <p:nvPr>
            <p:ph type="pic" sz="quarter" idx="14" hasCustomPrompt="1"/>
          </p:nvPr>
        </p:nvSpPr>
        <p:spPr>
          <a:xfrm>
            <a:off x="1" y="0"/>
            <a:ext cx="9143999" cy="5143500"/>
          </a:xfrm>
          <a:solidFill>
            <a:schemeClr val="bg1">
              <a:lumMod val="95000"/>
            </a:schemeClr>
          </a:solidFill>
        </p:spPr>
        <p:txBody>
          <a:bodyPr lIns="91440" tIns="91440" rIns="91440" bIns="91440"/>
          <a:lstStyle>
            <a:lvl1pPr marL="0" marR="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tx2"/>
                </a:solidFill>
              </a:defRPr>
            </a:lvl1pPr>
          </a:lstStyle>
          <a:p>
            <a:pPr marL="0" marR="0" lvl="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image</a:t>
            </a:r>
          </a:p>
        </p:txBody>
      </p:sp>
      <p:sp>
        <p:nvSpPr>
          <p:cNvPr id="5" name="Content Placeholder 2">
            <a:extLst>
              <a:ext uri="{FF2B5EF4-FFF2-40B4-BE49-F238E27FC236}">
                <a16:creationId xmlns:a16="http://schemas.microsoft.com/office/drawing/2014/main" id="{28CD786F-FAEE-C246-96F8-16515D15F463}"/>
              </a:ext>
            </a:extLst>
          </p:cNvPr>
          <p:cNvSpPr>
            <a:spLocks noGrp="1"/>
          </p:cNvSpPr>
          <p:nvPr>
            <p:ph sz="half" idx="1" hasCustomPrompt="1"/>
          </p:nvPr>
        </p:nvSpPr>
        <p:spPr>
          <a:xfrm>
            <a:off x="5123963" y="2571750"/>
            <a:ext cx="3677047" cy="2571750"/>
          </a:xfrm>
          <a:solidFill>
            <a:schemeClr val="accent1"/>
          </a:solidFill>
        </p:spPr>
        <p:txBody>
          <a:bodyPr lIns="274320" tIns="1325880" rIns="274320" bIns="27432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Adjust the height of the dynamic box to fit your text</a:t>
            </a:r>
          </a:p>
          <a:p>
            <a:pPr lvl="1"/>
            <a:r>
              <a:rPr lang="en-US" dirty="0"/>
              <a:t>Second level</a:t>
            </a:r>
          </a:p>
        </p:txBody>
      </p:sp>
      <p:sp>
        <p:nvSpPr>
          <p:cNvPr id="18" name="Title 1">
            <a:extLst>
              <a:ext uri="{FF2B5EF4-FFF2-40B4-BE49-F238E27FC236}">
                <a16:creationId xmlns:a16="http://schemas.microsoft.com/office/drawing/2014/main" id="{9067AC7F-BA35-8B4A-9661-3D96C1349589}"/>
              </a:ext>
            </a:extLst>
          </p:cNvPr>
          <p:cNvSpPr>
            <a:spLocks noGrp="1"/>
          </p:cNvSpPr>
          <p:nvPr>
            <p:ph type="title" hasCustomPrompt="1"/>
          </p:nvPr>
        </p:nvSpPr>
        <p:spPr>
          <a:xfrm>
            <a:off x="5394576" y="2813746"/>
            <a:ext cx="3150262" cy="914400"/>
          </a:xfrm>
        </p:spPr>
        <p:txBody>
          <a:bodyPr lIns="0"/>
          <a:lstStyle>
            <a:lvl1pPr>
              <a:defRPr>
                <a:solidFill>
                  <a:schemeClr val="bg1"/>
                </a:solidFill>
              </a:defRPr>
            </a:lvl1pPr>
          </a:lstStyle>
          <a:p>
            <a:r>
              <a:rPr lang="en-US" dirty="0"/>
              <a:t>Slide title </a:t>
            </a:r>
            <a:br>
              <a:rPr lang="en-US" dirty="0"/>
            </a:br>
            <a:r>
              <a:rPr lang="en-US" dirty="0"/>
              <a:t>Arial 28pt</a:t>
            </a:r>
          </a:p>
        </p:txBody>
      </p:sp>
      <p:sp>
        <p:nvSpPr>
          <p:cNvPr id="3" name="Slide Number Placeholder 2">
            <a:extLst>
              <a:ext uri="{FF2B5EF4-FFF2-40B4-BE49-F238E27FC236}">
                <a16:creationId xmlns:a16="http://schemas.microsoft.com/office/drawing/2014/main" id="{88FE8F88-537F-A448-879A-34D9637BBF23}"/>
              </a:ext>
            </a:extLst>
          </p:cNvPr>
          <p:cNvSpPr>
            <a:spLocks noGrp="1"/>
          </p:cNvSpPr>
          <p:nvPr>
            <p:ph type="sldNum" sz="quarter" idx="16"/>
          </p:nvPr>
        </p:nvSpPr>
        <p:spPr/>
        <p:txBody>
          <a:bodyPr/>
          <a:lstStyle>
            <a:lvl1pPr>
              <a:defRPr>
                <a:solidFill>
                  <a:schemeClr val="bg1"/>
                </a:solidFill>
              </a:defRPr>
            </a:lvl1p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38855377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28CD786F-FAEE-C246-96F8-16515D15F463}"/>
              </a:ext>
            </a:extLst>
          </p:cNvPr>
          <p:cNvSpPr>
            <a:spLocks noGrp="1"/>
          </p:cNvSpPr>
          <p:nvPr>
            <p:ph sz="half" idx="1" hasCustomPrompt="1"/>
          </p:nvPr>
        </p:nvSpPr>
        <p:spPr>
          <a:xfrm>
            <a:off x="342989" y="2"/>
            <a:ext cx="3677048" cy="2977976"/>
          </a:xfrm>
          <a:solidFill>
            <a:schemeClr val="accent1"/>
          </a:solidFill>
        </p:spPr>
        <p:txBody>
          <a:bodyPr lIns="274320" tIns="274320" rIns="274320" bIns="274320" anchor="b"/>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p>
          <a:p>
            <a:pPr lvl="0"/>
            <a:r>
              <a:rPr lang="en-US" dirty="0"/>
              <a:t>Title</a:t>
            </a:r>
          </a:p>
          <a:p>
            <a:pPr lvl="0"/>
            <a:r>
              <a:rPr lang="en-US" dirty="0" err="1"/>
              <a:t>UL.com</a:t>
            </a:r>
            <a:endParaRPr lang="en-US" dirty="0"/>
          </a:p>
        </p:txBody>
      </p:sp>
      <p:sp>
        <p:nvSpPr>
          <p:cNvPr id="18" name="Title 1">
            <a:extLst>
              <a:ext uri="{FF2B5EF4-FFF2-40B4-BE49-F238E27FC236}">
                <a16:creationId xmlns:a16="http://schemas.microsoft.com/office/drawing/2014/main" id="{9067AC7F-BA35-8B4A-9661-3D96C1349589}"/>
              </a:ext>
            </a:extLst>
          </p:cNvPr>
          <p:cNvSpPr>
            <a:spLocks noGrp="1"/>
          </p:cNvSpPr>
          <p:nvPr>
            <p:ph type="title" hasCustomPrompt="1"/>
          </p:nvPr>
        </p:nvSpPr>
        <p:spPr>
          <a:xfrm>
            <a:off x="613602" y="217389"/>
            <a:ext cx="3150262" cy="1371600"/>
          </a:xfrm>
        </p:spPr>
        <p:txBody>
          <a:bodyPr lIns="0"/>
          <a:lstStyle>
            <a:lvl1pPr>
              <a:defRPr>
                <a:solidFill>
                  <a:schemeClr val="bg1"/>
                </a:solidFill>
              </a:defRPr>
            </a:lvl1pPr>
          </a:lstStyle>
          <a:p>
            <a:r>
              <a:rPr lang="en-US" dirty="0"/>
              <a:t>Questions</a:t>
            </a:r>
          </a:p>
        </p:txBody>
      </p:sp>
      <p:sp>
        <p:nvSpPr>
          <p:cNvPr id="3" name="Slide Number Placeholder 2">
            <a:extLst>
              <a:ext uri="{FF2B5EF4-FFF2-40B4-BE49-F238E27FC236}">
                <a16:creationId xmlns:a16="http://schemas.microsoft.com/office/drawing/2014/main" id="{8D14B4B2-B6AD-D747-82C7-8E591F22B103}"/>
              </a:ext>
            </a:extLst>
          </p:cNvPr>
          <p:cNvSpPr>
            <a:spLocks noGrp="1"/>
          </p:cNvSpPr>
          <p:nvPr>
            <p:ph type="sldNum" sz="quarter" idx="11"/>
          </p:nvPr>
        </p:nvSpPr>
        <p:spPr/>
        <p:txBody>
          <a:body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1339400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 Re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A532-6502-7444-9A17-0DF57965A446}"/>
              </a:ext>
            </a:extLst>
          </p:cNvPr>
          <p:cNvSpPr>
            <a:spLocks noGrp="1"/>
          </p:cNvSpPr>
          <p:nvPr>
            <p:ph type="ctrTitle" hasCustomPrompt="1"/>
          </p:nvPr>
        </p:nvSpPr>
        <p:spPr>
          <a:xfrm>
            <a:off x="342900" y="2226040"/>
            <a:ext cx="7132320" cy="1241822"/>
          </a:xfrm>
        </p:spPr>
        <p:txBody>
          <a:bodyPr anchor="b" anchorCtr="0">
            <a:noAutofit/>
          </a:bodyPr>
          <a:lstStyle>
            <a:lvl1pPr algn="l">
              <a:defRPr sz="3200">
                <a:solidFill>
                  <a:schemeClr val="bg1"/>
                </a:solidFill>
                <a:latin typeface="Arial" panose="020B0604020202020204" pitchFamily="34" charset="0"/>
                <a:cs typeface="Arial" panose="020B0604020202020204" pitchFamily="34" charset="0"/>
              </a:defRPr>
            </a:lvl1pPr>
          </a:lstStyle>
          <a:p>
            <a:r>
              <a:rPr lang="en-US" dirty="0"/>
              <a:t>Presentation title Arial </a:t>
            </a:r>
            <a:br>
              <a:rPr lang="en-US" dirty="0"/>
            </a:br>
            <a:r>
              <a:rPr lang="en-US" dirty="0"/>
              <a:t>32pt sentence case</a:t>
            </a:r>
          </a:p>
        </p:txBody>
      </p:sp>
      <p:sp>
        <p:nvSpPr>
          <p:cNvPr id="3" name="Subtitle 2">
            <a:extLst>
              <a:ext uri="{FF2B5EF4-FFF2-40B4-BE49-F238E27FC236}">
                <a16:creationId xmlns:a16="http://schemas.microsoft.com/office/drawing/2014/main" id="{8D57401A-C885-A242-B17E-A1280D732681}"/>
              </a:ext>
            </a:extLst>
          </p:cNvPr>
          <p:cNvSpPr>
            <a:spLocks noGrp="1"/>
          </p:cNvSpPr>
          <p:nvPr>
            <p:ph type="subTitle" idx="1" hasCustomPrompt="1"/>
          </p:nvPr>
        </p:nvSpPr>
        <p:spPr>
          <a:xfrm>
            <a:off x="342900" y="3597640"/>
            <a:ext cx="8458200" cy="709184"/>
          </a:xfrm>
        </p:spPr>
        <p:txBody>
          <a:bodyPr>
            <a:noAutofit/>
          </a:bodyPr>
          <a:lstStyle>
            <a:lvl1pPr marL="0" indent="0" algn="l">
              <a:buNone/>
              <a:defRPr sz="1400">
                <a:solidFill>
                  <a:schemeClr val="bg1"/>
                </a:solidFill>
                <a:latin typeface="Arial" panose="020B0604020202020204" pitchFamily="34" charset="0"/>
                <a:cs typeface="Arial" panose="020B0604020202020204" pitchFamily="34" charset="0"/>
              </a:defRPr>
            </a:lvl1pPr>
            <a:lvl2pPr marL="342797" indent="0" algn="ctr">
              <a:buNone/>
              <a:defRPr sz="1500"/>
            </a:lvl2pPr>
            <a:lvl3pPr marL="685595"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en-US"/>
              <a:t>Subtitle Arial 14pt</a:t>
            </a:r>
          </a:p>
        </p:txBody>
      </p:sp>
      <p:pic>
        <p:nvPicPr>
          <p:cNvPr id="10" name="Graphic 9">
            <a:extLst>
              <a:ext uri="{FF2B5EF4-FFF2-40B4-BE49-F238E27FC236}">
                <a16:creationId xmlns:a16="http://schemas.microsoft.com/office/drawing/2014/main" id="{81DFC6B3-1120-8E4C-A041-7A495334B9A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3043"/>
          <a:stretch/>
        </p:blipFill>
        <p:spPr>
          <a:xfrm>
            <a:off x="6857998" y="162878"/>
            <a:ext cx="2286001" cy="2628900"/>
          </a:xfrm>
          <a:prstGeom prst="rect">
            <a:avLst/>
          </a:prstGeom>
        </p:spPr>
      </p:pic>
      <p:sp>
        <p:nvSpPr>
          <p:cNvPr id="4" name="Footer Placeholder 3">
            <a:extLst>
              <a:ext uri="{FF2B5EF4-FFF2-40B4-BE49-F238E27FC236}">
                <a16:creationId xmlns:a16="http://schemas.microsoft.com/office/drawing/2014/main" id="{389331C8-0139-EF4D-8146-47AFE40380F5}"/>
              </a:ext>
            </a:extLst>
          </p:cNvPr>
          <p:cNvSpPr>
            <a:spLocks noGrp="1"/>
          </p:cNvSpPr>
          <p:nvPr>
            <p:ph type="ftr" sz="quarter" idx="10"/>
          </p:nvPr>
        </p:nvSpPr>
        <p:spPr>
          <a:xfrm>
            <a:off x="342900" y="4807323"/>
            <a:ext cx="3086100" cy="240507"/>
          </a:xfrm>
        </p:spPr>
        <p:txBody>
          <a:bodyPr/>
          <a:lstStyle>
            <a:lvl1pPr>
              <a:defRPr>
                <a:solidFill>
                  <a:schemeClr val="accent1">
                    <a:lumMod val="75000"/>
                  </a:schemeClr>
                </a:solidFill>
              </a:defRPr>
            </a:lvl1pPr>
          </a:lstStyle>
          <a:p>
            <a:pPr>
              <a:defRPr/>
            </a:pPr>
            <a:endParaRPr lang="en-US"/>
          </a:p>
        </p:txBody>
      </p:sp>
    </p:spTree>
    <p:extLst>
      <p:ext uri="{BB962C8B-B14F-4D97-AF65-F5344CB8AC3E}">
        <p14:creationId xmlns:p14="http://schemas.microsoft.com/office/powerpoint/2010/main" val="2425187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estions Full Image">
    <p:spTree>
      <p:nvGrpSpPr>
        <p:cNvPr id="1" name=""/>
        <p:cNvGrpSpPr/>
        <p:nvPr/>
      </p:nvGrpSpPr>
      <p:grpSpPr>
        <a:xfrm>
          <a:off x="0" y="0"/>
          <a:ext cx="0" cy="0"/>
          <a:chOff x="0" y="0"/>
          <a:chExt cx="0" cy="0"/>
        </a:xfrm>
      </p:grpSpPr>
      <p:sp>
        <p:nvSpPr>
          <p:cNvPr id="9" name="Marcador de imagen 1">
            <a:extLst>
              <a:ext uri="{FF2B5EF4-FFF2-40B4-BE49-F238E27FC236}">
                <a16:creationId xmlns:a16="http://schemas.microsoft.com/office/drawing/2014/main" id="{CA433F0C-FCBF-1A44-ACEF-453E857FC424}"/>
              </a:ext>
            </a:extLst>
          </p:cNvPr>
          <p:cNvSpPr>
            <a:spLocks noGrp="1"/>
          </p:cNvSpPr>
          <p:nvPr>
            <p:ph type="pic" sz="quarter" idx="14" hasCustomPrompt="1"/>
          </p:nvPr>
        </p:nvSpPr>
        <p:spPr>
          <a:xfrm>
            <a:off x="0" y="-2"/>
            <a:ext cx="9143999" cy="5143500"/>
          </a:xfrm>
          <a:solidFill>
            <a:schemeClr val="bg1">
              <a:lumMod val="95000"/>
            </a:schemeClr>
          </a:solidFill>
        </p:spPr>
        <p:txBody>
          <a:bodyPr lIns="91440" tIns="91440" rIns="91440" bIns="91440"/>
          <a:lstStyle>
            <a:lvl1pPr marL="0" marR="0" indent="0" algn="r" defTabSz="685629" rtl="0" eaLnBrk="1" fontAlgn="auto" latinLnBrk="0" hangingPunct="1">
              <a:lnSpc>
                <a:spcPct val="90000"/>
              </a:lnSpc>
              <a:spcBef>
                <a:spcPts val="750"/>
              </a:spcBef>
              <a:spcAft>
                <a:spcPts val="0"/>
              </a:spcAft>
              <a:buClrTx/>
              <a:buSzTx/>
              <a:buFont typeface="Arial" panose="020B0604020202020204" pitchFamily="34" charset="0"/>
              <a:buNone/>
              <a:tabLst/>
              <a:defRPr sz="1400">
                <a:solidFill>
                  <a:schemeClr val="tx2"/>
                </a:solidFill>
              </a:defRPr>
            </a:lvl1pPr>
          </a:lstStyle>
          <a:p>
            <a:pPr marL="0" marR="0" lvl="0" indent="0" algn="l" defTabSz="68562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Click to add image</a:t>
            </a:r>
          </a:p>
        </p:txBody>
      </p:sp>
      <p:sp>
        <p:nvSpPr>
          <p:cNvPr id="5" name="Content Placeholder 2">
            <a:extLst>
              <a:ext uri="{FF2B5EF4-FFF2-40B4-BE49-F238E27FC236}">
                <a16:creationId xmlns:a16="http://schemas.microsoft.com/office/drawing/2014/main" id="{28CD786F-FAEE-C246-96F8-16515D15F463}"/>
              </a:ext>
            </a:extLst>
          </p:cNvPr>
          <p:cNvSpPr>
            <a:spLocks noGrp="1"/>
          </p:cNvSpPr>
          <p:nvPr>
            <p:ph sz="half" idx="1" hasCustomPrompt="1"/>
          </p:nvPr>
        </p:nvSpPr>
        <p:spPr>
          <a:xfrm>
            <a:off x="342989" y="2"/>
            <a:ext cx="3677048" cy="2977976"/>
          </a:xfrm>
          <a:solidFill>
            <a:schemeClr val="accent1"/>
          </a:solidFill>
        </p:spPr>
        <p:txBody>
          <a:bodyPr lIns="274320" tIns="274320" rIns="274320" bIns="274320" anchor="b"/>
          <a:lstStyle>
            <a:lvl1pP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p>
          <a:p>
            <a:pPr lvl="0"/>
            <a:r>
              <a:rPr lang="en-US" dirty="0"/>
              <a:t>Title</a:t>
            </a:r>
          </a:p>
          <a:p>
            <a:pPr lvl="0"/>
            <a:r>
              <a:rPr lang="en-US" dirty="0" err="1"/>
              <a:t>UL.com</a:t>
            </a:r>
            <a:endParaRPr lang="en-US" dirty="0"/>
          </a:p>
        </p:txBody>
      </p:sp>
      <p:sp>
        <p:nvSpPr>
          <p:cNvPr id="18" name="Title 1">
            <a:extLst>
              <a:ext uri="{FF2B5EF4-FFF2-40B4-BE49-F238E27FC236}">
                <a16:creationId xmlns:a16="http://schemas.microsoft.com/office/drawing/2014/main" id="{9067AC7F-BA35-8B4A-9661-3D96C1349589}"/>
              </a:ext>
            </a:extLst>
          </p:cNvPr>
          <p:cNvSpPr>
            <a:spLocks noGrp="1"/>
          </p:cNvSpPr>
          <p:nvPr>
            <p:ph type="title" hasCustomPrompt="1"/>
          </p:nvPr>
        </p:nvSpPr>
        <p:spPr>
          <a:xfrm>
            <a:off x="613602" y="217389"/>
            <a:ext cx="3150262" cy="1371600"/>
          </a:xfrm>
        </p:spPr>
        <p:txBody>
          <a:bodyPr lIns="0"/>
          <a:lstStyle>
            <a:lvl1pPr>
              <a:defRPr>
                <a:solidFill>
                  <a:schemeClr val="bg1"/>
                </a:solidFill>
              </a:defRPr>
            </a:lvl1pPr>
          </a:lstStyle>
          <a:p>
            <a:r>
              <a:rPr lang="en-US"/>
              <a:t>Questions</a:t>
            </a:r>
          </a:p>
        </p:txBody>
      </p:sp>
      <p:sp>
        <p:nvSpPr>
          <p:cNvPr id="3" name="Slide Number Placeholder 2">
            <a:extLst>
              <a:ext uri="{FF2B5EF4-FFF2-40B4-BE49-F238E27FC236}">
                <a16:creationId xmlns:a16="http://schemas.microsoft.com/office/drawing/2014/main" id="{FBAB1845-E3A3-674D-A392-238B8CA9050C}"/>
              </a:ext>
            </a:extLst>
          </p:cNvPr>
          <p:cNvSpPr>
            <a:spLocks noGrp="1"/>
          </p:cNvSpPr>
          <p:nvPr>
            <p:ph type="sldNum" sz="quarter" idx="16"/>
          </p:nvPr>
        </p:nvSpPr>
        <p:spPr/>
        <p:txBody>
          <a:bodyPr/>
          <a:lstStyle>
            <a:lvl1pPr>
              <a:defRPr>
                <a:solidFill>
                  <a:schemeClr val="bg1"/>
                </a:solidFill>
              </a:defRPr>
            </a:lvl1p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35052614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End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A532-6502-7444-9A17-0DF57965A446}"/>
              </a:ext>
            </a:extLst>
          </p:cNvPr>
          <p:cNvSpPr>
            <a:spLocks noGrp="1"/>
          </p:cNvSpPr>
          <p:nvPr>
            <p:ph type="ctrTitle" hasCustomPrompt="1"/>
          </p:nvPr>
        </p:nvSpPr>
        <p:spPr>
          <a:xfrm>
            <a:off x="342900" y="2607038"/>
            <a:ext cx="8458200" cy="1241822"/>
          </a:xfrm>
        </p:spPr>
        <p:txBody>
          <a:bodyPr anchor="ctr" anchorCtr="0">
            <a:noAutofit/>
          </a:bodyPr>
          <a:lstStyle>
            <a:lvl1pPr algn="ctr">
              <a:defRPr sz="3200">
                <a:solidFill>
                  <a:schemeClr val="accent1"/>
                </a:solidFill>
              </a:defRPr>
            </a:lvl1pPr>
          </a:lstStyle>
          <a:p>
            <a:r>
              <a:rPr lang="en-US" dirty="0"/>
              <a:t>End copy Arial 32pt</a:t>
            </a:r>
          </a:p>
        </p:txBody>
      </p:sp>
      <p:pic>
        <p:nvPicPr>
          <p:cNvPr id="8" name="Graphic 7">
            <a:extLst>
              <a:ext uri="{FF2B5EF4-FFF2-40B4-BE49-F238E27FC236}">
                <a16:creationId xmlns:a16="http://schemas.microsoft.com/office/drawing/2014/main" id="{40FF0BF7-B6DA-FE44-855E-4FC6631497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3448" y="1429107"/>
            <a:ext cx="797105" cy="797105"/>
          </a:xfrm>
          <a:prstGeom prst="rect">
            <a:avLst/>
          </a:prstGeom>
        </p:spPr>
      </p:pic>
      <p:sp>
        <p:nvSpPr>
          <p:cNvPr id="3" name="Footer Placeholder 2">
            <a:extLst>
              <a:ext uri="{FF2B5EF4-FFF2-40B4-BE49-F238E27FC236}">
                <a16:creationId xmlns:a16="http://schemas.microsoft.com/office/drawing/2014/main" id="{C23CA33F-0411-454E-80FC-BCAA2597BF3B}"/>
              </a:ext>
            </a:extLst>
          </p:cNvPr>
          <p:cNvSpPr>
            <a:spLocks noGrp="1"/>
          </p:cNvSpPr>
          <p:nvPr>
            <p:ph type="ftr" sz="quarter" idx="10"/>
          </p:nvPr>
        </p:nvSpPr>
        <p:spPr>
          <a:xfrm>
            <a:off x="342900" y="4807323"/>
            <a:ext cx="3086100" cy="240507"/>
          </a:xfrm>
        </p:spPr>
        <p:txBody>
          <a:bodyPr/>
          <a:lstStyle>
            <a:lvl1pPr>
              <a:defRPr>
                <a:solidFill>
                  <a:schemeClr val="tx2"/>
                </a:solidFill>
              </a:defRPr>
            </a:lvl1pPr>
          </a:lstStyle>
          <a:p>
            <a:pPr>
              <a:defRPr/>
            </a:pPr>
            <a:endParaRPr lang="en-US"/>
          </a:p>
        </p:txBody>
      </p:sp>
    </p:spTree>
    <p:extLst>
      <p:ext uri="{BB962C8B-B14F-4D97-AF65-F5344CB8AC3E}">
        <p14:creationId xmlns:p14="http://schemas.microsoft.com/office/powerpoint/2010/main" val="34098393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End White Tag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A532-6502-7444-9A17-0DF57965A446}"/>
              </a:ext>
            </a:extLst>
          </p:cNvPr>
          <p:cNvSpPr>
            <a:spLocks noGrp="1"/>
          </p:cNvSpPr>
          <p:nvPr>
            <p:ph type="ctrTitle" hasCustomPrompt="1"/>
          </p:nvPr>
        </p:nvSpPr>
        <p:spPr>
          <a:xfrm>
            <a:off x="342900" y="2211279"/>
            <a:ext cx="8458200" cy="1241822"/>
          </a:xfrm>
        </p:spPr>
        <p:txBody>
          <a:bodyPr anchor="ctr" anchorCtr="0">
            <a:noAutofit/>
          </a:bodyPr>
          <a:lstStyle>
            <a:lvl1pPr algn="ctr">
              <a:defRPr sz="3200">
                <a:solidFill>
                  <a:schemeClr val="accent1"/>
                </a:solidFill>
              </a:defRPr>
            </a:lvl1pPr>
          </a:lstStyle>
          <a:p>
            <a:r>
              <a:rPr lang="en-US" dirty="0"/>
              <a:t>End copy Arial 32pt</a:t>
            </a:r>
          </a:p>
        </p:txBody>
      </p:sp>
      <p:pic>
        <p:nvPicPr>
          <p:cNvPr id="9" name="Graphic 8">
            <a:extLst>
              <a:ext uri="{FF2B5EF4-FFF2-40B4-BE49-F238E27FC236}">
                <a16:creationId xmlns:a16="http://schemas.microsoft.com/office/drawing/2014/main" id="{62C8273F-1811-EF4D-BC60-6D38AAC08D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3448" y="1048109"/>
            <a:ext cx="797105" cy="797105"/>
          </a:xfrm>
          <a:prstGeom prst="rect">
            <a:avLst/>
          </a:prstGeom>
        </p:spPr>
      </p:pic>
      <p:pic>
        <p:nvPicPr>
          <p:cNvPr id="12" name="Graphic 11">
            <a:extLst>
              <a:ext uri="{FF2B5EF4-FFF2-40B4-BE49-F238E27FC236}">
                <a16:creationId xmlns:a16="http://schemas.microsoft.com/office/drawing/2014/main" id="{885C57D9-63AA-1D4F-8F87-6B90C78B6F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9090" y="3819166"/>
            <a:ext cx="2286000" cy="276225"/>
          </a:xfrm>
          <a:prstGeom prst="rect">
            <a:avLst/>
          </a:prstGeom>
        </p:spPr>
      </p:pic>
      <p:sp>
        <p:nvSpPr>
          <p:cNvPr id="3" name="Footer Placeholder 2">
            <a:extLst>
              <a:ext uri="{FF2B5EF4-FFF2-40B4-BE49-F238E27FC236}">
                <a16:creationId xmlns:a16="http://schemas.microsoft.com/office/drawing/2014/main" id="{5D8DF2C9-12A9-6641-96E7-02197BBC8248}"/>
              </a:ext>
            </a:extLst>
          </p:cNvPr>
          <p:cNvSpPr>
            <a:spLocks noGrp="1"/>
          </p:cNvSpPr>
          <p:nvPr>
            <p:ph type="ftr" sz="quarter" idx="10"/>
          </p:nvPr>
        </p:nvSpPr>
        <p:spPr>
          <a:xfrm>
            <a:off x="342900" y="4807323"/>
            <a:ext cx="3086100" cy="240507"/>
          </a:xfrm>
        </p:spPr>
        <p:txBody>
          <a:bodyPr/>
          <a:lstStyle/>
          <a:p>
            <a:pPr>
              <a:defRPr/>
            </a:pPr>
            <a:endParaRPr lang="en-US"/>
          </a:p>
        </p:txBody>
      </p:sp>
    </p:spTree>
    <p:extLst>
      <p:ext uri="{BB962C8B-B14F-4D97-AF65-F5344CB8AC3E}">
        <p14:creationId xmlns:p14="http://schemas.microsoft.com/office/powerpoint/2010/main" val="41916430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End Re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A532-6502-7444-9A17-0DF57965A446}"/>
              </a:ext>
            </a:extLst>
          </p:cNvPr>
          <p:cNvSpPr>
            <a:spLocks noGrp="1"/>
          </p:cNvSpPr>
          <p:nvPr>
            <p:ph type="ctrTitle" hasCustomPrompt="1"/>
          </p:nvPr>
        </p:nvSpPr>
        <p:spPr>
          <a:xfrm>
            <a:off x="342900" y="2607038"/>
            <a:ext cx="8458200" cy="1241822"/>
          </a:xfrm>
        </p:spPr>
        <p:txBody>
          <a:bodyPr anchor="ctr" anchorCtr="0">
            <a:noAutofit/>
          </a:bodyPr>
          <a:lstStyle>
            <a:lvl1pPr algn="ctr">
              <a:defRPr sz="3200">
                <a:solidFill>
                  <a:schemeClr val="bg1"/>
                </a:solidFill>
              </a:defRPr>
            </a:lvl1pPr>
          </a:lstStyle>
          <a:p>
            <a:r>
              <a:rPr lang="en-US"/>
              <a:t>End copy Arial 32pt</a:t>
            </a:r>
          </a:p>
        </p:txBody>
      </p:sp>
      <p:pic>
        <p:nvPicPr>
          <p:cNvPr id="6" name="Graphic 5">
            <a:extLst>
              <a:ext uri="{FF2B5EF4-FFF2-40B4-BE49-F238E27FC236}">
                <a16:creationId xmlns:a16="http://schemas.microsoft.com/office/drawing/2014/main" id="{7C33C6BF-C27B-CF45-977C-B24C1FF5D1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3448" y="1429107"/>
            <a:ext cx="797105" cy="797105"/>
          </a:xfrm>
          <a:prstGeom prst="rect">
            <a:avLst/>
          </a:prstGeom>
        </p:spPr>
      </p:pic>
      <p:sp>
        <p:nvSpPr>
          <p:cNvPr id="3" name="Footer Placeholder 2">
            <a:extLst>
              <a:ext uri="{FF2B5EF4-FFF2-40B4-BE49-F238E27FC236}">
                <a16:creationId xmlns:a16="http://schemas.microsoft.com/office/drawing/2014/main" id="{F2C75F16-C53E-004A-B381-4BBF54CF311E}"/>
              </a:ext>
            </a:extLst>
          </p:cNvPr>
          <p:cNvSpPr>
            <a:spLocks noGrp="1"/>
          </p:cNvSpPr>
          <p:nvPr>
            <p:ph type="ftr" sz="quarter" idx="10"/>
          </p:nvPr>
        </p:nvSpPr>
        <p:spPr>
          <a:xfrm>
            <a:off x="342900" y="4807323"/>
            <a:ext cx="3086100" cy="240507"/>
          </a:xfrm>
        </p:spPr>
        <p:txBody>
          <a:bodyPr/>
          <a:lstStyle>
            <a:lvl1pPr>
              <a:defRPr>
                <a:solidFill>
                  <a:schemeClr val="accent1">
                    <a:lumMod val="75000"/>
                  </a:schemeClr>
                </a:solidFill>
              </a:defRPr>
            </a:lvl1pPr>
          </a:lstStyle>
          <a:p>
            <a:pPr>
              <a:defRPr/>
            </a:pPr>
            <a:endParaRPr lang="en-US"/>
          </a:p>
        </p:txBody>
      </p:sp>
    </p:spTree>
    <p:extLst>
      <p:ext uri="{BB962C8B-B14F-4D97-AF65-F5344CB8AC3E}">
        <p14:creationId xmlns:p14="http://schemas.microsoft.com/office/powerpoint/2010/main" val="10689489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End Red Taglin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A532-6502-7444-9A17-0DF57965A446}"/>
              </a:ext>
            </a:extLst>
          </p:cNvPr>
          <p:cNvSpPr>
            <a:spLocks noGrp="1"/>
          </p:cNvSpPr>
          <p:nvPr>
            <p:ph type="ctrTitle" hasCustomPrompt="1"/>
          </p:nvPr>
        </p:nvSpPr>
        <p:spPr>
          <a:xfrm>
            <a:off x="342900" y="2211279"/>
            <a:ext cx="8458200" cy="1241822"/>
          </a:xfrm>
        </p:spPr>
        <p:txBody>
          <a:bodyPr anchor="ctr" anchorCtr="0">
            <a:noAutofit/>
          </a:bodyPr>
          <a:lstStyle>
            <a:lvl1pPr algn="ctr">
              <a:defRPr sz="3200">
                <a:solidFill>
                  <a:schemeClr val="bg1"/>
                </a:solidFill>
              </a:defRPr>
            </a:lvl1pPr>
          </a:lstStyle>
          <a:p>
            <a:r>
              <a:rPr lang="en-US"/>
              <a:t>End copy Arial 32pt</a:t>
            </a:r>
          </a:p>
        </p:txBody>
      </p:sp>
      <p:pic>
        <p:nvPicPr>
          <p:cNvPr id="7" name="Graphic 6">
            <a:extLst>
              <a:ext uri="{FF2B5EF4-FFF2-40B4-BE49-F238E27FC236}">
                <a16:creationId xmlns:a16="http://schemas.microsoft.com/office/drawing/2014/main" id="{37E2DC6D-5973-7A42-903D-A174CDD9201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3448" y="1048109"/>
            <a:ext cx="797105" cy="797105"/>
          </a:xfrm>
          <a:prstGeom prst="rect">
            <a:avLst/>
          </a:prstGeom>
        </p:spPr>
      </p:pic>
      <p:pic>
        <p:nvPicPr>
          <p:cNvPr id="10" name="Graphic 9">
            <a:extLst>
              <a:ext uri="{FF2B5EF4-FFF2-40B4-BE49-F238E27FC236}">
                <a16:creationId xmlns:a16="http://schemas.microsoft.com/office/drawing/2014/main" id="{CF8992FD-7495-F54A-B459-9FCF1637C3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9000" y="3819166"/>
            <a:ext cx="2286000" cy="276225"/>
          </a:xfrm>
          <a:prstGeom prst="rect">
            <a:avLst/>
          </a:prstGeom>
        </p:spPr>
      </p:pic>
      <p:sp>
        <p:nvSpPr>
          <p:cNvPr id="3" name="Footer Placeholder 2">
            <a:extLst>
              <a:ext uri="{FF2B5EF4-FFF2-40B4-BE49-F238E27FC236}">
                <a16:creationId xmlns:a16="http://schemas.microsoft.com/office/drawing/2014/main" id="{65D996E2-1821-7847-852A-55EE7A166679}"/>
              </a:ext>
            </a:extLst>
          </p:cNvPr>
          <p:cNvSpPr>
            <a:spLocks noGrp="1"/>
          </p:cNvSpPr>
          <p:nvPr>
            <p:ph type="ftr" sz="quarter" idx="10"/>
          </p:nvPr>
        </p:nvSpPr>
        <p:spPr>
          <a:xfrm>
            <a:off x="342900" y="4807323"/>
            <a:ext cx="3086100" cy="240507"/>
          </a:xfrm>
        </p:spPr>
        <p:txBody>
          <a:bodyPr/>
          <a:lstStyle>
            <a:lvl1pPr>
              <a:defRPr>
                <a:solidFill>
                  <a:schemeClr val="accent1">
                    <a:lumMod val="75000"/>
                  </a:schemeClr>
                </a:solidFill>
              </a:defRPr>
            </a:lvl1pPr>
          </a:lstStyle>
          <a:p>
            <a:pPr>
              <a:defRPr/>
            </a:pPr>
            <a:endParaRPr lang="en-US"/>
          </a:p>
        </p:txBody>
      </p:sp>
    </p:spTree>
    <p:extLst>
      <p:ext uri="{BB962C8B-B14F-4D97-AF65-F5344CB8AC3E}">
        <p14:creationId xmlns:p14="http://schemas.microsoft.com/office/powerpoint/2010/main" val="3304510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End Gradient">
    <p:bg>
      <p:bgPr>
        <a:gradFill>
          <a:gsLst>
            <a:gs pos="0">
              <a:schemeClr val="accent1"/>
            </a:gs>
            <a:gs pos="100000">
              <a:srgbClr val="5E2032"/>
            </a:gs>
          </a:gsLst>
          <a:lin ang="4200000" scaled="0"/>
        </a:gra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AA69349-5F4D-3740-8DB5-D3773BECC975}"/>
              </a:ext>
            </a:extLst>
          </p:cNvPr>
          <p:cNvSpPr>
            <a:spLocks noGrp="1"/>
          </p:cNvSpPr>
          <p:nvPr>
            <p:ph type="ftr" sz="quarter" idx="10"/>
          </p:nvPr>
        </p:nvSpPr>
        <p:spPr>
          <a:xfrm>
            <a:off x="342900" y="4807323"/>
            <a:ext cx="3086100" cy="240507"/>
          </a:xfrm>
        </p:spPr>
        <p:txBody>
          <a:bodyPr/>
          <a:lstStyle>
            <a:lvl1pPr>
              <a:defRPr>
                <a:solidFill>
                  <a:schemeClr val="accent1">
                    <a:lumMod val="50000"/>
                  </a:schemeClr>
                </a:solidFill>
              </a:defRPr>
            </a:lvl1pPr>
          </a:lstStyle>
          <a:p>
            <a:pPr>
              <a:defRPr/>
            </a:pPr>
            <a:endParaRPr lang="en-US"/>
          </a:p>
        </p:txBody>
      </p:sp>
      <p:pic>
        <p:nvPicPr>
          <p:cNvPr id="7" name="Graphic 6">
            <a:extLst>
              <a:ext uri="{FF2B5EF4-FFF2-40B4-BE49-F238E27FC236}">
                <a16:creationId xmlns:a16="http://schemas.microsoft.com/office/drawing/2014/main" id="{8F28DB88-D14D-1548-86C0-134EDDC144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3448" y="1429107"/>
            <a:ext cx="797105" cy="797105"/>
          </a:xfrm>
          <a:prstGeom prst="rect">
            <a:avLst/>
          </a:prstGeom>
        </p:spPr>
      </p:pic>
      <p:sp>
        <p:nvSpPr>
          <p:cNvPr id="5" name="Title 4">
            <a:extLst>
              <a:ext uri="{FF2B5EF4-FFF2-40B4-BE49-F238E27FC236}">
                <a16:creationId xmlns:a16="http://schemas.microsoft.com/office/drawing/2014/main" id="{366D827C-B726-2D4E-8C00-46A301801AF8}"/>
              </a:ext>
            </a:extLst>
          </p:cNvPr>
          <p:cNvSpPr>
            <a:spLocks noGrp="1"/>
          </p:cNvSpPr>
          <p:nvPr>
            <p:ph type="title" hasCustomPrompt="1"/>
          </p:nvPr>
        </p:nvSpPr>
        <p:spPr>
          <a:xfrm>
            <a:off x="342900" y="2607038"/>
            <a:ext cx="8458200" cy="1241822"/>
          </a:xfrm>
        </p:spPr>
        <p:txBody>
          <a:bodyPr/>
          <a:lstStyle>
            <a:lvl1pPr algn="ctr">
              <a:defRPr sz="3200">
                <a:solidFill>
                  <a:schemeClr val="bg1"/>
                </a:solidFill>
              </a:defRPr>
            </a:lvl1pPr>
          </a:lstStyle>
          <a:p>
            <a:r>
              <a:rPr lang="en-US" dirty="0"/>
              <a:t>End copy Arial 32pt</a:t>
            </a:r>
          </a:p>
        </p:txBody>
      </p:sp>
    </p:spTree>
    <p:extLst>
      <p:ext uri="{BB962C8B-B14F-4D97-AF65-F5344CB8AC3E}">
        <p14:creationId xmlns:p14="http://schemas.microsoft.com/office/powerpoint/2010/main" val="25189927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End Gradient Tagline">
    <p:bg>
      <p:bgPr>
        <a:gradFill>
          <a:gsLst>
            <a:gs pos="0">
              <a:schemeClr val="accent1"/>
            </a:gs>
            <a:gs pos="100000">
              <a:srgbClr val="5E2032"/>
            </a:gs>
          </a:gsLst>
          <a:lin ang="4200000" scaled="0"/>
        </a:gra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AA69349-5F4D-3740-8DB5-D3773BECC975}"/>
              </a:ext>
            </a:extLst>
          </p:cNvPr>
          <p:cNvSpPr>
            <a:spLocks noGrp="1"/>
          </p:cNvSpPr>
          <p:nvPr>
            <p:ph type="ftr" sz="quarter" idx="10"/>
          </p:nvPr>
        </p:nvSpPr>
        <p:spPr>
          <a:xfrm>
            <a:off x="342900" y="4807323"/>
            <a:ext cx="3086100" cy="240507"/>
          </a:xfrm>
        </p:spPr>
        <p:txBody>
          <a:bodyPr/>
          <a:lstStyle>
            <a:lvl1pPr>
              <a:defRPr>
                <a:solidFill>
                  <a:schemeClr val="accent1">
                    <a:lumMod val="50000"/>
                  </a:schemeClr>
                </a:solidFill>
              </a:defRPr>
            </a:lvl1pPr>
          </a:lstStyle>
          <a:p>
            <a:pPr>
              <a:defRPr/>
            </a:pPr>
            <a:endParaRPr lang="en-US"/>
          </a:p>
        </p:txBody>
      </p:sp>
      <p:sp>
        <p:nvSpPr>
          <p:cNvPr id="5" name="Title 4">
            <a:extLst>
              <a:ext uri="{FF2B5EF4-FFF2-40B4-BE49-F238E27FC236}">
                <a16:creationId xmlns:a16="http://schemas.microsoft.com/office/drawing/2014/main" id="{366D827C-B726-2D4E-8C00-46A301801AF8}"/>
              </a:ext>
            </a:extLst>
          </p:cNvPr>
          <p:cNvSpPr>
            <a:spLocks noGrp="1"/>
          </p:cNvSpPr>
          <p:nvPr>
            <p:ph type="title" hasCustomPrompt="1"/>
          </p:nvPr>
        </p:nvSpPr>
        <p:spPr>
          <a:xfrm>
            <a:off x="342900" y="2211279"/>
            <a:ext cx="8458200" cy="1241822"/>
          </a:xfrm>
        </p:spPr>
        <p:txBody>
          <a:bodyPr/>
          <a:lstStyle>
            <a:lvl1pPr algn="ctr">
              <a:defRPr sz="3200">
                <a:solidFill>
                  <a:schemeClr val="bg1"/>
                </a:solidFill>
              </a:defRPr>
            </a:lvl1pPr>
          </a:lstStyle>
          <a:p>
            <a:r>
              <a:rPr lang="en-US" dirty="0"/>
              <a:t>End copy Arial 32pt</a:t>
            </a:r>
          </a:p>
        </p:txBody>
      </p:sp>
      <p:pic>
        <p:nvPicPr>
          <p:cNvPr id="8" name="Graphic 7">
            <a:extLst>
              <a:ext uri="{FF2B5EF4-FFF2-40B4-BE49-F238E27FC236}">
                <a16:creationId xmlns:a16="http://schemas.microsoft.com/office/drawing/2014/main" id="{14C2BB84-7A07-7E4E-B802-00F167BA9D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3448" y="1048109"/>
            <a:ext cx="797105" cy="797105"/>
          </a:xfrm>
          <a:prstGeom prst="rect">
            <a:avLst/>
          </a:prstGeom>
        </p:spPr>
      </p:pic>
      <p:pic>
        <p:nvPicPr>
          <p:cNvPr id="9" name="Graphic 8">
            <a:extLst>
              <a:ext uri="{FF2B5EF4-FFF2-40B4-BE49-F238E27FC236}">
                <a16:creationId xmlns:a16="http://schemas.microsoft.com/office/drawing/2014/main" id="{E8464816-DE3B-984E-ABCB-79207AF3A1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29000" y="3819166"/>
            <a:ext cx="2286000" cy="276225"/>
          </a:xfrm>
          <a:prstGeom prst="rect">
            <a:avLst/>
          </a:prstGeom>
        </p:spPr>
      </p:pic>
    </p:spTree>
    <p:extLst>
      <p:ext uri="{BB962C8B-B14F-4D97-AF65-F5344CB8AC3E}">
        <p14:creationId xmlns:p14="http://schemas.microsoft.com/office/powerpoint/2010/main" val="1203818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End Bottom">
    <p:bg>
      <p:bgPr>
        <a:gradFill>
          <a:gsLst>
            <a:gs pos="0">
              <a:schemeClr val="accent1"/>
            </a:gs>
            <a:gs pos="100000">
              <a:srgbClr val="5E2032"/>
            </a:gs>
          </a:gsLst>
          <a:lin ang="4200000" scaled="0"/>
        </a:gra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AA69349-5F4D-3740-8DB5-D3773BECC975}"/>
              </a:ext>
            </a:extLst>
          </p:cNvPr>
          <p:cNvSpPr>
            <a:spLocks noGrp="1"/>
          </p:cNvSpPr>
          <p:nvPr>
            <p:ph type="ftr" sz="quarter" idx="10"/>
          </p:nvPr>
        </p:nvSpPr>
        <p:spPr>
          <a:xfrm>
            <a:off x="342900" y="4807323"/>
            <a:ext cx="3086100" cy="240507"/>
          </a:xfrm>
        </p:spPr>
        <p:txBody>
          <a:bodyPr/>
          <a:lstStyle>
            <a:lvl1pPr>
              <a:defRPr>
                <a:solidFill>
                  <a:schemeClr val="accent1">
                    <a:lumMod val="50000"/>
                  </a:schemeClr>
                </a:solidFill>
              </a:defRPr>
            </a:lvl1pPr>
          </a:lstStyle>
          <a:p>
            <a:pPr>
              <a:defRPr/>
            </a:pPr>
            <a:endParaRPr lang="en-US"/>
          </a:p>
        </p:txBody>
      </p:sp>
      <p:sp>
        <p:nvSpPr>
          <p:cNvPr id="5" name="Title 4">
            <a:extLst>
              <a:ext uri="{FF2B5EF4-FFF2-40B4-BE49-F238E27FC236}">
                <a16:creationId xmlns:a16="http://schemas.microsoft.com/office/drawing/2014/main" id="{366D827C-B726-2D4E-8C00-46A301801AF8}"/>
              </a:ext>
            </a:extLst>
          </p:cNvPr>
          <p:cNvSpPr>
            <a:spLocks noGrp="1"/>
          </p:cNvSpPr>
          <p:nvPr>
            <p:ph type="title" hasCustomPrompt="1"/>
          </p:nvPr>
        </p:nvSpPr>
        <p:spPr>
          <a:xfrm>
            <a:off x="342900" y="1950839"/>
            <a:ext cx="8458200" cy="1241822"/>
          </a:xfrm>
        </p:spPr>
        <p:txBody>
          <a:bodyPr/>
          <a:lstStyle>
            <a:lvl1pPr algn="l">
              <a:defRPr sz="3200">
                <a:solidFill>
                  <a:schemeClr val="bg1"/>
                </a:solidFill>
              </a:defRPr>
            </a:lvl1pPr>
          </a:lstStyle>
          <a:p>
            <a:r>
              <a:rPr lang="en-US" dirty="0"/>
              <a:t>End copy Arial 32pt</a:t>
            </a:r>
          </a:p>
        </p:txBody>
      </p:sp>
      <p:pic>
        <p:nvPicPr>
          <p:cNvPr id="8" name="Graphic 7">
            <a:extLst>
              <a:ext uri="{FF2B5EF4-FFF2-40B4-BE49-F238E27FC236}">
                <a16:creationId xmlns:a16="http://schemas.microsoft.com/office/drawing/2014/main" id="{14C2BB84-7A07-7E4E-B802-00F167BA9D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03995" y="4026334"/>
            <a:ext cx="797105" cy="797105"/>
          </a:xfrm>
          <a:prstGeom prst="rect">
            <a:avLst/>
          </a:prstGeom>
        </p:spPr>
      </p:pic>
    </p:spTree>
    <p:extLst>
      <p:ext uri="{BB962C8B-B14F-4D97-AF65-F5344CB8AC3E}">
        <p14:creationId xmlns:p14="http://schemas.microsoft.com/office/powerpoint/2010/main" val="26888796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End Bottom Tagline">
    <p:bg>
      <p:bgPr>
        <a:gradFill>
          <a:gsLst>
            <a:gs pos="0">
              <a:schemeClr val="accent1"/>
            </a:gs>
            <a:gs pos="100000">
              <a:srgbClr val="5E2032"/>
            </a:gs>
          </a:gsLst>
          <a:lin ang="4200000" scaled="0"/>
        </a:gra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AA69349-5F4D-3740-8DB5-D3773BECC975}"/>
              </a:ext>
            </a:extLst>
          </p:cNvPr>
          <p:cNvSpPr>
            <a:spLocks noGrp="1"/>
          </p:cNvSpPr>
          <p:nvPr>
            <p:ph type="ftr" sz="quarter" idx="10"/>
          </p:nvPr>
        </p:nvSpPr>
        <p:spPr>
          <a:xfrm>
            <a:off x="342900" y="4807323"/>
            <a:ext cx="3086100" cy="240507"/>
          </a:xfrm>
        </p:spPr>
        <p:txBody>
          <a:bodyPr/>
          <a:lstStyle>
            <a:lvl1pPr>
              <a:defRPr>
                <a:solidFill>
                  <a:schemeClr val="accent1">
                    <a:lumMod val="50000"/>
                  </a:schemeClr>
                </a:solidFill>
              </a:defRPr>
            </a:lvl1pPr>
          </a:lstStyle>
          <a:p>
            <a:pPr>
              <a:defRPr/>
            </a:pPr>
            <a:endParaRPr lang="en-US"/>
          </a:p>
        </p:txBody>
      </p:sp>
      <p:sp>
        <p:nvSpPr>
          <p:cNvPr id="5" name="Title 4">
            <a:extLst>
              <a:ext uri="{FF2B5EF4-FFF2-40B4-BE49-F238E27FC236}">
                <a16:creationId xmlns:a16="http://schemas.microsoft.com/office/drawing/2014/main" id="{366D827C-B726-2D4E-8C00-46A301801AF8}"/>
              </a:ext>
            </a:extLst>
          </p:cNvPr>
          <p:cNvSpPr>
            <a:spLocks noGrp="1"/>
          </p:cNvSpPr>
          <p:nvPr>
            <p:ph type="title" hasCustomPrompt="1"/>
          </p:nvPr>
        </p:nvSpPr>
        <p:spPr>
          <a:xfrm>
            <a:off x="342900" y="1950839"/>
            <a:ext cx="8458200" cy="1241822"/>
          </a:xfrm>
        </p:spPr>
        <p:txBody>
          <a:bodyPr/>
          <a:lstStyle>
            <a:lvl1pPr algn="l">
              <a:defRPr sz="3200">
                <a:solidFill>
                  <a:schemeClr val="bg1"/>
                </a:solidFill>
              </a:defRPr>
            </a:lvl1pPr>
          </a:lstStyle>
          <a:p>
            <a:r>
              <a:rPr lang="en-US" dirty="0"/>
              <a:t>End copy Arial 32pt</a:t>
            </a:r>
          </a:p>
        </p:txBody>
      </p:sp>
      <p:pic>
        <p:nvPicPr>
          <p:cNvPr id="8" name="Graphic 7">
            <a:extLst>
              <a:ext uri="{FF2B5EF4-FFF2-40B4-BE49-F238E27FC236}">
                <a16:creationId xmlns:a16="http://schemas.microsoft.com/office/drawing/2014/main" id="{14C2BB84-7A07-7E4E-B802-00F167BA9D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03995" y="4026334"/>
            <a:ext cx="797105" cy="797105"/>
          </a:xfrm>
          <a:prstGeom prst="rect">
            <a:avLst/>
          </a:prstGeom>
        </p:spPr>
      </p:pic>
      <p:pic>
        <p:nvPicPr>
          <p:cNvPr id="6" name="Graphic 5">
            <a:extLst>
              <a:ext uri="{FF2B5EF4-FFF2-40B4-BE49-F238E27FC236}">
                <a16:creationId xmlns:a16="http://schemas.microsoft.com/office/drawing/2014/main" id="{43B409DD-2DCD-E842-9E80-F574BD3B5F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6817" y="4424886"/>
            <a:ext cx="2286000" cy="276225"/>
          </a:xfrm>
          <a:prstGeom prst="rect">
            <a:avLst/>
          </a:prstGeom>
        </p:spPr>
      </p:pic>
    </p:spTree>
    <p:extLst>
      <p:ext uri="{BB962C8B-B14F-4D97-AF65-F5344CB8AC3E}">
        <p14:creationId xmlns:p14="http://schemas.microsoft.com/office/powerpoint/2010/main" val="23870608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l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27C4B-E43D-244F-B170-35B750E8958A}"/>
              </a:ext>
            </a:extLst>
          </p:cNvPr>
          <p:cNvSpPr>
            <a:spLocks noGrp="1"/>
          </p:cNvSpPr>
          <p:nvPr>
            <p:ph type="title" hasCustomPrompt="1"/>
          </p:nvPr>
        </p:nvSpPr>
        <p:spPr/>
        <p:txBody>
          <a:bodyPr/>
          <a:lstStyle/>
          <a:p>
            <a:r>
              <a:rPr lang="en-US" dirty="0"/>
              <a:t>Colors</a:t>
            </a:r>
          </a:p>
        </p:txBody>
      </p:sp>
      <p:sp>
        <p:nvSpPr>
          <p:cNvPr id="4" name="Slide Number Placeholder 3">
            <a:extLst>
              <a:ext uri="{FF2B5EF4-FFF2-40B4-BE49-F238E27FC236}">
                <a16:creationId xmlns:a16="http://schemas.microsoft.com/office/drawing/2014/main" id="{27EDE090-D857-0241-8CA2-9877DAF55C86}"/>
              </a:ext>
            </a:extLst>
          </p:cNvPr>
          <p:cNvSpPr>
            <a:spLocks noGrp="1"/>
          </p:cNvSpPr>
          <p:nvPr>
            <p:ph type="sldNum" sz="quarter" idx="11"/>
          </p:nvPr>
        </p:nvSpPr>
        <p:spPr/>
        <p:txBody>
          <a:bodyPr/>
          <a:lstStyle/>
          <a:p>
            <a:pPr>
              <a:defRPr/>
            </a:pPr>
            <a:fld id="{21B229D0-D39D-4E05-B41E-860068DDC837}" type="slidenum">
              <a:rPr lang="en-US" altLang="en-US" smtClean="0"/>
              <a:pPr>
                <a:defRPr/>
              </a:pPr>
              <a:t>‹#›</a:t>
            </a:fld>
            <a:endParaRPr lang="en-US" altLang="en-US"/>
          </a:p>
        </p:txBody>
      </p:sp>
      <p:sp>
        <p:nvSpPr>
          <p:cNvPr id="5" name="Oval 4">
            <a:extLst>
              <a:ext uri="{FF2B5EF4-FFF2-40B4-BE49-F238E27FC236}">
                <a16:creationId xmlns:a16="http://schemas.microsoft.com/office/drawing/2014/main" id="{C4E1DD96-8B2F-F84D-AE47-E919AA74DECA}"/>
              </a:ext>
            </a:extLst>
          </p:cNvPr>
          <p:cNvSpPr/>
          <p:nvPr/>
        </p:nvSpPr>
        <p:spPr>
          <a:xfrm>
            <a:off x="1072158" y="3328070"/>
            <a:ext cx="1249943" cy="1249943"/>
          </a:xfrm>
          <a:prstGeom prst="ellipse">
            <a:avLst/>
          </a:prstGeom>
          <a:solidFill>
            <a:srgbClr val="2055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 name="Oval 5">
            <a:extLst>
              <a:ext uri="{FF2B5EF4-FFF2-40B4-BE49-F238E27FC236}">
                <a16:creationId xmlns:a16="http://schemas.microsoft.com/office/drawing/2014/main" id="{0931B651-5786-3844-BCC2-CA3BA22DDBAF}"/>
              </a:ext>
            </a:extLst>
          </p:cNvPr>
          <p:cNvSpPr/>
          <p:nvPr/>
        </p:nvSpPr>
        <p:spPr>
          <a:xfrm>
            <a:off x="2513759" y="3328070"/>
            <a:ext cx="1249943" cy="1249943"/>
          </a:xfrm>
          <a:prstGeom prst="ellipse">
            <a:avLst/>
          </a:prstGeom>
          <a:solidFill>
            <a:srgbClr val="43B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7" name="Oval 6">
            <a:extLst>
              <a:ext uri="{FF2B5EF4-FFF2-40B4-BE49-F238E27FC236}">
                <a16:creationId xmlns:a16="http://schemas.microsoft.com/office/drawing/2014/main" id="{AF17BFB0-3652-3D42-937E-7B6D775B939C}"/>
              </a:ext>
            </a:extLst>
          </p:cNvPr>
          <p:cNvSpPr/>
          <p:nvPr/>
        </p:nvSpPr>
        <p:spPr>
          <a:xfrm>
            <a:off x="3955360" y="3328070"/>
            <a:ext cx="1249943" cy="1249943"/>
          </a:xfrm>
          <a:prstGeom prst="ellipse">
            <a:avLst/>
          </a:prstGeom>
          <a:solidFill>
            <a:srgbClr val="92C8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8" name="Oval 7">
            <a:extLst>
              <a:ext uri="{FF2B5EF4-FFF2-40B4-BE49-F238E27FC236}">
                <a16:creationId xmlns:a16="http://schemas.microsoft.com/office/drawing/2014/main" id="{B0D3B9D5-8EBD-584B-AA86-E100B9167DB0}"/>
              </a:ext>
            </a:extLst>
          </p:cNvPr>
          <p:cNvSpPr/>
          <p:nvPr/>
        </p:nvSpPr>
        <p:spPr>
          <a:xfrm>
            <a:off x="5396962" y="3328070"/>
            <a:ext cx="1249943" cy="1249943"/>
          </a:xfrm>
          <a:prstGeom prst="ellipse">
            <a:avLst/>
          </a:prstGeom>
          <a:solidFill>
            <a:srgbClr val="169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9" name="Oval 8">
            <a:extLst>
              <a:ext uri="{FF2B5EF4-FFF2-40B4-BE49-F238E27FC236}">
                <a16:creationId xmlns:a16="http://schemas.microsoft.com/office/drawing/2014/main" id="{5587948C-1989-EA45-8A2F-BD62AFE440A1}"/>
              </a:ext>
            </a:extLst>
          </p:cNvPr>
          <p:cNvSpPr/>
          <p:nvPr/>
        </p:nvSpPr>
        <p:spPr>
          <a:xfrm>
            <a:off x="6838563" y="3328070"/>
            <a:ext cx="1249943" cy="1249943"/>
          </a:xfrm>
          <a:prstGeom prst="ellipse">
            <a:avLst/>
          </a:prstGeom>
          <a:solidFill>
            <a:srgbClr val="F1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10" name="Oval 9">
            <a:extLst>
              <a:ext uri="{FF2B5EF4-FFF2-40B4-BE49-F238E27FC236}">
                <a16:creationId xmlns:a16="http://schemas.microsoft.com/office/drawing/2014/main" id="{AC550C09-1F47-4142-A094-6BB778551115}"/>
              </a:ext>
            </a:extLst>
          </p:cNvPr>
          <p:cNvSpPr/>
          <p:nvPr/>
        </p:nvSpPr>
        <p:spPr>
          <a:xfrm>
            <a:off x="2509593" y="1753268"/>
            <a:ext cx="1249943" cy="1249943"/>
          </a:xfrm>
          <a:prstGeom prst="ellipse">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11" name="Oval 10">
            <a:extLst>
              <a:ext uri="{FF2B5EF4-FFF2-40B4-BE49-F238E27FC236}">
                <a16:creationId xmlns:a16="http://schemas.microsoft.com/office/drawing/2014/main" id="{AF83F1C0-3FA5-D143-83A8-75E83FF75646}"/>
              </a:ext>
            </a:extLst>
          </p:cNvPr>
          <p:cNvSpPr/>
          <p:nvPr/>
        </p:nvSpPr>
        <p:spPr>
          <a:xfrm>
            <a:off x="3947028" y="1753268"/>
            <a:ext cx="1249943" cy="1249943"/>
          </a:xfrm>
          <a:prstGeom prst="ellipse">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dirty="0">
              <a:solidFill>
                <a:schemeClr val="bg1">
                  <a:lumMod val="75000"/>
                </a:schemeClr>
              </a:solidFill>
            </a:endParaRPr>
          </a:p>
        </p:txBody>
      </p:sp>
      <p:sp>
        <p:nvSpPr>
          <p:cNvPr id="12" name="Oval 11">
            <a:extLst>
              <a:ext uri="{FF2B5EF4-FFF2-40B4-BE49-F238E27FC236}">
                <a16:creationId xmlns:a16="http://schemas.microsoft.com/office/drawing/2014/main" id="{6DD4D22D-4F0E-DD4C-A1F2-67FBFB8DEB39}"/>
              </a:ext>
            </a:extLst>
          </p:cNvPr>
          <p:cNvSpPr/>
          <p:nvPr/>
        </p:nvSpPr>
        <p:spPr>
          <a:xfrm>
            <a:off x="1072158" y="1753268"/>
            <a:ext cx="1249943" cy="1249943"/>
          </a:xfrm>
          <a:prstGeom prst="ellipse">
            <a:avLst/>
          </a:prstGeom>
          <a:solidFill>
            <a:srgbClr val="C02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13" name="Oval 12">
            <a:extLst>
              <a:ext uri="{FF2B5EF4-FFF2-40B4-BE49-F238E27FC236}">
                <a16:creationId xmlns:a16="http://schemas.microsoft.com/office/drawing/2014/main" id="{BF4475C5-5722-534D-809B-C84BDC4517AD}"/>
              </a:ext>
            </a:extLst>
          </p:cNvPr>
          <p:cNvSpPr/>
          <p:nvPr/>
        </p:nvSpPr>
        <p:spPr>
          <a:xfrm>
            <a:off x="5384463" y="1753268"/>
            <a:ext cx="1249943" cy="124994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14" name="Oval 13">
            <a:extLst>
              <a:ext uri="{FF2B5EF4-FFF2-40B4-BE49-F238E27FC236}">
                <a16:creationId xmlns:a16="http://schemas.microsoft.com/office/drawing/2014/main" id="{D6C7CEF9-2152-1E41-BF4D-4045B3B8DCAC}"/>
              </a:ext>
            </a:extLst>
          </p:cNvPr>
          <p:cNvSpPr/>
          <p:nvPr/>
        </p:nvSpPr>
        <p:spPr>
          <a:xfrm>
            <a:off x="6821898" y="1753268"/>
            <a:ext cx="1249943" cy="124994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15" name="Rectangle 14">
            <a:extLst>
              <a:ext uri="{FF2B5EF4-FFF2-40B4-BE49-F238E27FC236}">
                <a16:creationId xmlns:a16="http://schemas.microsoft.com/office/drawing/2014/main" id="{9E04E3E6-4803-8A45-BA8B-3AA7ADF4CEB0}"/>
              </a:ext>
            </a:extLst>
          </p:cNvPr>
          <p:cNvSpPr/>
          <p:nvPr/>
        </p:nvSpPr>
        <p:spPr>
          <a:xfrm>
            <a:off x="1072157" y="2208962"/>
            <a:ext cx="1249944" cy="338554"/>
          </a:xfrm>
          <a:prstGeom prst="rect">
            <a:avLst/>
          </a:prstGeom>
        </p:spPr>
        <p:txBody>
          <a:bodyPr wrap="square">
            <a:spAutoFit/>
          </a:bodyPr>
          <a:lstStyle/>
          <a:p>
            <a:pPr algn="ctr"/>
            <a:r>
              <a:rPr lang="de-DE" sz="800">
                <a:solidFill>
                  <a:schemeClr val="bg1"/>
                </a:solidFill>
              </a:rPr>
              <a:t>R192 G32 B50</a:t>
            </a:r>
          </a:p>
          <a:p>
            <a:pPr algn="ctr"/>
            <a:r>
              <a:rPr lang="de-DE" sz="800">
                <a:solidFill>
                  <a:schemeClr val="bg1"/>
                </a:solidFill>
              </a:rPr>
              <a:t>HEX C02032</a:t>
            </a:r>
            <a:endParaRPr lang="en-US" sz="800">
              <a:solidFill>
                <a:schemeClr val="bg1"/>
              </a:solidFill>
            </a:endParaRPr>
          </a:p>
        </p:txBody>
      </p:sp>
      <p:sp>
        <p:nvSpPr>
          <p:cNvPr id="16" name="Rectangle 15">
            <a:extLst>
              <a:ext uri="{FF2B5EF4-FFF2-40B4-BE49-F238E27FC236}">
                <a16:creationId xmlns:a16="http://schemas.microsoft.com/office/drawing/2014/main" id="{D571E99B-4D67-7D4E-BD8F-1A4191CDF7FA}"/>
              </a:ext>
            </a:extLst>
          </p:cNvPr>
          <p:cNvSpPr/>
          <p:nvPr/>
        </p:nvSpPr>
        <p:spPr>
          <a:xfrm>
            <a:off x="2526884" y="2208962"/>
            <a:ext cx="1249944" cy="338554"/>
          </a:xfrm>
          <a:prstGeom prst="rect">
            <a:avLst/>
          </a:prstGeom>
        </p:spPr>
        <p:txBody>
          <a:bodyPr wrap="square">
            <a:spAutoFit/>
          </a:bodyPr>
          <a:lstStyle/>
          <a:p>
            <a:pPr algn="ctr"/>
            <a:r>
              <a:rPr lang="de-DE" sz="800" dirty="0"/>
              <a:t>R235 G235 B235</a:t>
            </a:r>
          </a:p>
          <a:p>
            <a:pPr algn="ctr"/>
            <a:r>
              <a:rPr lang="de-DE" sz="800" dirty="0"/>
              <a:t>HEX EBEBEB</a:t>
            </a:r>
          </a:p>
        </p:txBody>
      </p:sp>
      <p:sp>
        <p:nvSpPr>
          <p:cNvPr id="17" name="Rectangle 16">
            <a:extLst>
              <a:ext uri="{FF2B5EF4-FFF2-40B4-BE49-F238E27FC236}">
                <a16:creationId xmlns:a16="http://schemas.microsoft.com/office/drawing/2014/main" id="{98B04464-AF0B-EC4A-BA4B-F08ECA83CB59}"/>
              </a:ext>
            </a:extLst>
          </p:cNvPr>
          <p:cNvSpPr/>
          <p:nvPr/>
        </p:nvSpPr>
        <p:spPr>
          <a:xfrm>
            <a:off x="3950438" y="2208962"/>
            <a:ext cx="1249944" cy="338554"/>
          </a:xfrm>
          <a:prstGeom prst="rect">
            <a:avLst/>
          </a:prstGeom>
        </p:spPr>
        <p:txBody>
          <a:bodyPr wrap="square">
            <a:spAutoFit/>
          </a:bodyPr>
          <a:lstStyle/>
          <a:p>
            <a:pPr algn="ctr"/>
            <a:r>
              <a:rPr lang="de-DE" sz="800" dirty="0">
                <a:solidFill>
                  <a:schemeClr val="bg1"/>
                </a:solidFill>
              </a:rPr>
              <a:t>R188 G190 B192</a:t>
            </a:r>
          </a:p>
          <a:p>
            <a:pPr algn="ctr"/>
            <a:r>
              <a:rPr lang="de-DE" sz="800" dirty="0">
                <a:solidFill>
                  <a:schemeClr val="bg1"/>
                </a:solidFill>
              </a:rPr>
              <a:t>HEX BCBEC0</a:t>
            </a:r>
            <a:endParaRPr lang="en-US" sz="800" dirty="0">
              <a:solidFill>
                <a:schemeClr val="bg1"/>
              </a:solidFill>
            </a:endParaRPr>
          </a:p>
        </p:txBody>
      </p:sp>
      <p:sp>
        <p:nvSpPr>
          <p:cNvPr id="18" name="Rectangle 17">
            <a:extLst>
              <a:ext uri="{FF2B5EF4-FFF2-40B4-BE49-F238E27FC236}">
                <a16:creationId xmlns:a16="http://schemas.microsoft.com/office/drawing/2014/main" id="{D4725768-8076-8640-8318-CF831FD91C95}"/>
              </a:ext>
            </a:extLst>
          </p:cNvPr>
          <p:cNvSpPr/>
          <p:nvPr/>
        </p:nvSpPr>
        <p:spPr>
          <a:xfrm>
            <a:off x="5389579" y="2208962"/>
            <a:ext cx="1249944" cy="338554"/>
          </a:xfrm>
          <a:prstGeom prst="rect">
            <a:avLst/>
          </a:prstGeom>
        </p:spPr>
        <p:txBody>
          <a:bodyPr wrap="square">
            <a:spAutoFit/>
          </a:bodyPr>
          <a:lstStyle/>
          <a:p>
            <a:pPr algn="ctr"/>
            <a:r>
              <a:rPr lang="de-DE" sz="800"/>
              <a:t>R255 G255 B255</a:t>
            </a:r>
          </a:p>
          <a:p>
            <a:pPr algn="ctr"/>
            <a:r>
              <a:rPr lang="de-DE" sz="800"/>
              <a:t>HEX FFFFFF</a:t>
            </a:r>
            <a:endParaRPr lang="en-US" sz="800"/>
          </a:p>
        </p:txBody>
      </p:sp>
      <p:sp>
        <p:nvSpPr>
          <p:cNvPr id="19" name="Rectangle 18">
            <a:extLst>
              <a:ext uri="{FF2B5EF4-FFF2-40B4-BE49-F238E27FC236}">
                <a16:creationId xmlns:a16="http://schemas.microsoft.com/office/drawing/2014/main" id="{7E8B0FCF-467A-674D-A91B-695C96A0A796}"/>
              </a:ext>
            </a:extLst>
          </p:cNvPr>
          <p:cNvSpPr/>
          <p:nvPr/>
        </p:nvSpPr>
        <p:spPr>
          <a:xfrm>
            <a:off x="6823524" y="2208962"/>
            <a:ext cx="1249944" cy="338554"/>
          </a:xfrm>
          <a:prstGeom prst="rect">
            <a:avLst/>
          </a:prstGeom>
        </p:spPr>
        <p:txBody>
          <a:bodyPr wrap="square">
            <a:spAutoFit/>
          </a:bodyPr>
          <a:lstStyle/>
          <a:p>
            <a:pPr algn="ctr"/>
            <a:r>
              <a:rPr lang="de-DE" sz="800">
                <a:solidFill>
                  <a:schemeClr val="bg1"/>
                </a:solidFill>
              </a:rPr>
              <a:t>R0 G0 B0</a:t>
            </a:r>
          </a:p>
          <a:p>
            <a:pPr algn="ctr"/>
            <a:r>
              <a:rPr lang="de-DE" sz="800">
                <a:solidFill>
                  <a:schemeClr val="bg1"/>
                </a:solidFill>
              </a:rPr>
              <a:t>HEX 000000</a:t>
            </a:r>
            <a:endParaRPr lang="en-US" sz="800">
              <a:solidFill>
                <a:schemeClr val="bg1"/>
              </a:solidFill>
            </a:endParaRPr>
          </a:p>
        </p:txBody>
      </p:sp>
      <p:sp>
        <p:nvSpPr>
          <p:cNvPr id="20" name="Rectangle 19">
            <a:extLst>
              <a:ext uri="{FF2B5EF4-FFF2-40B4-BE49-F238E27FC236}">
                <a16:creationId xmlns:a16="http://schemas.microsoft.com/office/drawing/2014/main" id="{72A17180-0B6C-1E4D-A17E-8FCBDF8FF139}"/>
              </a:ext>
            </a:extLst>
          </p:cNvPr>
          <p:cNvSpPr/>
          <p:nvPr/>
        </p:nvSpPr>
        <p:spPr>
          <a:xfrm>
            <a:off x="1072157" y="3803967"/>
            <a:ext cx="1249944" cy="338554"/>
          </a:xfrm>
          <a:prstGeom prst="rect">
            <a:avLst/>
          </a:prstGeom>
        </p:spPr>
        <p:txBody>
          <a:bodyPr wrap="square">
            <a:spAutoFit/>
          </a:bodyPr>
          <a:lstStyle/>
          <a:p>
            <a:pPr algn="ctr"/>
            <a:r>
              <a:rPr lang="de-DE" sz="800" dirty="0">
                <a:solidFill>
                  <a:schemeClr val="bg1"/>
                </a:solidFill>
              </a:rPr>
              <a:t>R32 G85 B192</a:t>
            </a:r>
          </a:p>
          <a:p>
            <a:pPr algn="ctr"/>
            <a:r>
              <a:rPr lang="de-DE" sz="800" dirty="0">
                <a:solidFill>
                  <a:schemeClr val="bg1"/>
                </a:solidFill>
              </a:rPr>
              <a:t>HEX 2055C0</a:t>
            </a:r>
            <a:endParaRPr lang="en-US" sz="800" dirty="0">
              <a:solidFill>
                <a:schemeClr val="bg1"/>
              </a:solidFill>
            </a:endParaRPr>
          </a:p>
        </p:txBody>
      </p:sp>
      <p:sp>
        <p:nvSpPr>
          <p:cNvPr id="21" name="Rectangle 20">
            <a:extLst>
              <a:ext uri="{FF2B5EF4-FFF2-40B4-BE49-F238E27FC236}">
                <a16:creationId xmlns:a16="http://schemas.microsoft.com/office/drawing/2014/main" id="{CC707615-58A7-4E4F-BACA-E1FFF2DDAB13}"/>
              </a:ext>
            </a:extLst>
          </p:cNvPr>
          <p:cNvSpPr/>
          <p:nvPr/>
        </p:nvSpPr>
        <p:spPr>
          <a:xfrm>
            <a:off x="2526884" y="3803967"/>
            <a:ext cx="1249944" cy="338554"/>
          </a:xfrm>
          <a:prstGeom prst="rect">
            <a:avLst/>
          </a:prstGeom>
        </p:spPr>
        <p:txBody>
          <a:bodyPr wrap="square">
            <a:spAutoFit/>
          </a:bodyPr>
          <a:lstStyle/>
          <a:p>
            <a:pPr algn="ctr"/>
            <a:r>
              <a:rPr lang="de-DE" sz="800" dirty="0">
                <a:solidFill>
                  <a:schemeClr val="bg1"/>
                </a:solidFill>
              </a:rPr>
              <a:t>R67 G180 B228</a:t>
            </a:r>
          </a:p>
          <a:p>
            <a:pPr algn="ctr"/>
            <a:r>
              <a:rPr lang="de-DE" sz="800" dirty="0">
                <a:solidFill>
                  <a:schemeClr val="bg1"/>
                </a:solidFill>
              </a:rPr>
              <a:t>HEX 43B4E4</a:t>
            </a:r>
            <a:endParaRPr lang="en-US" sz="800" dirty="0">
              <a:solidFill>
                <a:schemeClr val="bg1"/>
              </a:solidFill>
            </a:endParaRPr>
          </a:p>
        </p:txBody>
      </p:sp>
      <p:sp>
        <p:nvSpPr>
          <p:cNvPr id="22" name="Rectangle 21">
            <a:extLst>
              <a:ext uri="{FF2B5EF4-FFF2-40B4-BE49-F238E27FC236}">
                <a16:creationId xmlns:a16="http://schemas.microsoft.com/office/drawing/2014/main" id="{4733D24B-8083-0A48-9A40-BE87A2753E64}"/>
              </a:ext>
            </a:extLst>
          </p:cNvPr>
          <p:cNvSpPr/>
          <p:nvPr/>
        </p:nvSpPr>
        <p:spPr>
          <a:xfrm>
            <a:off x="3950438" y="3803967"/>
            <a:ext cx="1249944" cy="338554"/>
          </a:xfrm>
          <a:prstGeom prst="rect">
            <a:avLst/>
          </a:prstGeom>
        </p:spPr>
        <p:txBody>
          <a:bodyPr wrap="square">
            <a:spAutoFit/>
          </a:bodyPr>
          <a:lstStyle/>
          <a:p>
            <a:pPr algn="ctr"/>
            <a:r>
              <a:rPr lang="de-DE" sz="800" dirty="0">
                <a:solidFill>
                  <a:schemeClr val="bg1"/>
                </a:solidFill>
              </a:rPr>
              <a:t>R146 G200 B62</a:t>
            </a:r>
          </a:p>
          <a:p>
            <a:pPr algn="ctr"/>
            <a:r>
              <a:rPr lang="de-DE" sz="800" dirty="0">
                <a:solidFill>
                  <a:schemeClr val="bg1"/>
                </a:solidFill>
              </a:rPr>
              <a:t>HEX 92C83E</a:t>
            </a:r>
            <a:endParaRPr lang="en-US" sz="800" dirty="0">
              <a:solidFill>
                <a:schemeClr val="bg1"/>
              </a:solidFill>
            </a:endParaRPr>
          </a:p>
        </p:txBody>
      </p:sp>
      <p:sp>
        <p:nvSpPr>
          <p:cNvPr id="23" name="Rectangle 22">
            <a:extLst>
              <a:ext uri="{FF2B5EF4-FFF2-40B4-BE49-F238E27FC236}">
                <a16:creationId xmlns:a16="http://schemas.microsoft.com/office/drawing/2014/main" id="{ADA8F8F3-3A7C-A04A-B2FC-96D0495D03A8}"/>
              </a:ext>
            </a:extLst>
          </p:cNvPr>
          <p:cNvSpPr/>
          <p:nvPr/>
        </p:nvSpPr>
        <p:spPr>
          <a:xfrm>
            <a:off x="5389579" y="3803967"/>
            <a:ext cx="1249944" cy="338554"/>
          </a:xfrm>
          <a:prstGeom prst="rect">
            <a:avLst/>
          </a:prstGeom>
        </p:spPr>
        <p:txBody>
          <a:bodyPr wrap="square">
            <a:spAutoFit/>
          </a:bodyPr>
          <a:lstStyle/>
          <a:p>
            <a:pPr algn="ctr"/>
            <a:r>
              <a:rPr lang="de-DE" sz="800" dirty="0">
                <a:solidFill>
                  <a:schemeClr val="bg1"/>
                </a:solidFill>
              </a:rPr>
              <a:t>R22 G149 B165</a:t>
            </a:r>
          </a:p>
          <a:p>
            <a:pPr algn="ctr"/>
            <a:r>
              <a:rPr lang="de-DE" sz="800" dirty="0">
                <a:solidFill>
                  <a:schemeClr val="bg1"/>
                </a:solidFill>
              </a:rPr>
              <a:t>HEX 1695A5</a:t>
            </a:r>
            <a:endParaRPr lang="en-US" sz="800" dirty="0">
              <a:solidFill>
                <a:schemeClr val="bg1"/>
              </a:solidFill>
            </a:endParaRPr>
          </a:p>
        </p:txBody>
      </p:sp>
      <p:sp>
        <p:nvSpPr>
          <p:cNvPr id="24" name="Rectangle 23">
            <a:extLst>
              <a:ext uri="{FF2B5EF4-FFF2-40B4-BE49-F238E27FC236}">
                <a16:creationId xmlns:a16="http://schemas.microsoft.com/office/drawing/2014/main" id="{8B69B3D7-9FEF-2948-835F-FDACD652D8A5}"/>
              </a:ext>
            </a:extLst>
          </p:cNvPr>
          <p:cNvSpPr/>
          <p:nvPr/>
        </p:nvSpPr>
        <p:spPr>
          <a:xfrm>
            <a:off x="6823524" y="3803967"/>
            <a:ext cx="1249944" cy="338554"/>
          </a:xfrm>
          <a:prstGeom prst="rect">
            <a:avLst/>
          </a:prstGeom>
        </p:spPr>
        <p:txBody>
          <a:bodyPr wrap="square">
            <a:spAutoFit/>
          </a:bodyPr>
          <a:lstStyle/>
          <a:p>
            <a:pPr algn="ctr"/>
            <a:r>
              <a:rPr lang="de-DE" sz="800" dirty="0">
                <a:solidFill>
                  <a:schemeClr val="bg1"/>
                </a:solidFill>
              </a:rPr>
              <a:t>R241 G138 B33</a:t>
            </a:r>
          </a:p>
          <a:p>
            <a:pPr algn="ctr"/>
            <a:r>
              <a:rPr lang="de-DE" sz="800" dirty="0">
                <a:solidFill>
                  <a:schemeClr val="bg1"/>
                </a:solidFill>
              </a:rPr>
              <a:t>HEX F18A21</a:t>
            </a:r>
            <a:endParaRPr lang="en-US" sz="800" dirty="0">
              <a:solidFill>
                <a:schemeClr val="bg1"/>
              </a:solidFill>
            </a:endParaRPr>
          </a:p>
        </p:txBody>
      </p:sp>
      <p:sp>
        <p:nvSpPr>
          <p:cNvPr id="25" name="Rectangle 24">
            <a:extLst>
              <a:ext uri="{FF2B5EF4-FFF2-40B4-BE49-F238E27FC236}">
                <a16:creationId xmlns:a16="http://schemas.microsoft.com/office/drawing/2014/main" id="{40810630-C9C4-1D48-B7EF-341A7F64FA5A}"/>
              </a:ext>
            </a:extLst>
          </p:cNvPr>
          <p:cNvSpPr/>
          <p:nvPr/>
        </p:nvSpPr>
        <p:spPr>
          <a:xfrm>
            <a:off x="342900" y="1112713"/>
            <a:ext cx="8458200" cy="338554"/>
          </a:xfrm>
          <a:prstGeom prst="rect">
            <a:avLst/>
          </a:prstGeom>
        </p:spPr>
        <p:txBody>
          <a:bodyPr wrap="square">
            <a:spAutoFit/>
          </a:bodyPr>
          <a:lstStyle/>
          <a:p>
            <a:pPr defTabSz="457189">
              <a:spcAft>
                <a:spcPts val="1200"/>
              </a:spcAft>
              <a:defRPr/>
            </a:pPr>
            <a:r>
              <a:rPr lang="en-US" sz="800" dirty="0"/>
              <a:t>For guidance on how to use UL brand colors visit the guidelines sites here: </a:t>
            </a:r>
            <a:r>
              <a:rPr lang="en-US" sz="800" dirty="0">
                <a:ea typeface="+mn-lt"/>
                <a:cs typeface="+mn-lt"/>
                <a:hlinkClick r:id="rId2"/>
              </a:rPr>
              <a:t>https://hub.ul.com/brand/brand-visual-identity/color-0</a:t>
            </a:r>
            <a:br>
              <a:rPr lang="en-US" sz="800" dirty="0">
                <a:ea typeface="+mn-lt"/>
                <a:cs typeface="+mn-lt"/>
              </a:rPr>
            </a:br>
            <a:r>
              <a:rPr lang="en-US" sz="800" dirty="0">
                <a:cs typeface="Arial"/>
              </a:rPr>
              <a:t>Registration is required for first-time users.</a:t>
            </a:r>
            <a:endParaRPr lang="en-US" sz="800" dirty="0">
              <a:ea typeface="+mn-lt"/>
              <a:cs typeface="+mn-lt"/>
            </a:endParaRPr>
          </a:p>
        </p:txBody>
      </p:sp>
    </p:spTree>
    <p:extLst>
      <p:ext uri="{BB962C8B-B14F-4D97-AF65-F5344CB8AC3E}">
        <p14:creationId xmlns:p14="http://schemas.microsoft.com/office/powerpoint/2010/main" val="3908973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ver Gradient Tagline">
    <p:bg>
      <p:bgPr>
        <a:gradFill>
          <a:gsLst>
            <a:gs pos="0">
              <a:schemeClr val="accent1"/>
            </a:gs>
            <a:gs pos="100000">
              <a:srgbClr val="5E2032"/>
            </a:gs>
          </a:gsLst>
          <a:lin ang="4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A532-6502-7444-9A17-0DF57965A446}"/>
              </a:ext>
            </a:extLst>
          </p:cNvPr>
          <p:cNvSpPr>
            <a:spLocks noGrp="1"/>
          </p:cNvSpPr>
          <p:nvPr>
            <p:ph type="ctrTitle" hasCustomPrompt="1"/>
          </p:nvPr>
        </p:nvSpPr>
        <p:spPr>
          <a:xfrm>
            <a:off x="342900" y="2226040"/>
            <a:ext cx="7132320" cy="1241822"/>
          </a:xfrm>
        </p:spPr>
        <p:txBody>
          <a:bodyPr anchor="b" anchorCtr="0">
            <a:noAutofit/>
          </a:bodyPr>
          <a:lstStyle>
            <a:lvl1pPr algn="l">
              <a:defRPr sz="3200">
                <a:solidFill>
                  <a:schemeClr val="bg1"/>
                </a:solidFill>
                <a:latin typeface="Arial" panose="020B0604020202020204" pitchFamily="34" charset="0"/>
                <a:cs typeface="Arial" panose="020B0604020202020204" pitchFamily="34" charset="0"/>
              </a:defRPr>
            </a:lvl1pPr>
          </a:lstStyle>
          <a:p>
            <a:r>
              <a:rPr lang="en-US" dirty="0"/>
              <a:t>Presentation title Arial </a:t>
            </a:r>
            <a:br>
              <a:rPr lang="en-US" dirty="0"/>
            </a:br>
            <a:r>
              <a:rPr lang="en-US" dirty="0"/>
              <a:t>32pt sentence case</a:t>
            </a:r>
          </a:p>
        </p:txBody>
      </p:sp>
      <p:sp>
        <p:nvSpPr>
          <p:cNvPr id="3" name="Subtitle 2">
            <a:extLst>
              <a:ext uri="{FF2B5EF4-FFF2-40B4-BE49-F238E27FC236}">
                <a16:creationId xmlns:a16="http://schemas.microsoft.com/office/drawing/2014/main" id="{8D57401A-C885-A242-B17E-A1280D732681}"/>
              </a:ext>
            </a:extLst>
          </p:cNvPr>
          <p:cNvSpPr>
            <a:spLocks noGrp="1"/>
          </p:cNvSpPr>
          <p:nvPr>
            <p:ph type="subTitle" idx="1" hasCustomPrompt="1"/>
          </p:nvPr>
        </p:nvSpPr>
        <p:spPr>
          <a:xfrm>
            <a:off x="342900" y="3597640"/>
            <a:ext cx="8458200" cy="709184"/>
          </a:xfrm>
        </p:spPr>
        <p:txBody>
          <a:bodyPr>
            <a:noAutofit/>
          </a:bodyPr>
          <a:lstStyle>
            <a:lvl1pPr marL="0" indent="0" algn="l">
              <a:buNone/>
              <a:defRPr sz="1400">
                <a:solidFill>
                  <a:schemeClr val="bg1"/>
                </a:solidFill>
                <a:latin typeface="Arial" panose="020B0604020202020204" pitchFamily="34" charset="0"/>
                <a:cs typeface="Arial" panose="020B0604020202020204" pitchFamily="34" charset="0"/>
              </a:defRPr>
            </a:lvl1pPr>
            <a:lvl2pPr marL="342797" indent="0" algn="ctr">
              <a:buNone/>
              <a:defRPr sz="1500"/>
            </a:lvl2pPr>
            <a:lvl3pPr marL="685595"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en-US"/>
              <a:t>Subtitle Arial 14pt</a:t>
            </a:r>
          </a:p>
        </p:txBody>
      </p:sp>
      <p:pic>
        <p:nvPicPr>
          <p:cNvPr id="10" name="Graphic 9">
            <a:extLst>
              <a:ext uri="{FF2B5EF4-FFF2-40B4-BE49-F238E27FC236}">
                <a16:creationId xmlns:a16="http://schemas.microsoft.com/office/drawing/2014/main" id="{D6B8E94E-E648-7042-A24F-7315EB4858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15100" y="4592717"/>
            <a:ext cx="2286000" cy="276225"/>
          </a:xfrm>
          <a:prstGeom prst="rect">
            <a:avLst/>
          </a:prstGeom>
        </p:spPr>
      </p:pic>
      <p:pic>
        <p:nvPicPr>
          <p:cNvPr id="12" name="Graphic 11">
            <a:extLst>
              <a:ext uri="{FF2B5EF4-FFF2-40B4-BE49-F238E27FC236}">
                <a16:creationId xmlns:a16="http://schemas.microsoft.com/office/drawing/2014/main" id="{3DB6FDDB-FD2D-2241-854C-B903EC2820D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3043"/>
          <a:stretch/>
        </p:blipFill>
        <p:spPr>
          <a:xfrm>
            <a:off x="6857998" y="162878"/>
            <a:ext cx="2286001" cy="2628900"/>
          </a:xfrm>
          <a:prstGeom prst="rect">
            <a:avLst/>
          </a:prstGeom>
        </p:spPr>
      </p:pic>
      <p:sp>
        <p:nvSpPr>
          <p:cNvPr id="4" name="Footer Placeholder 3">
            <a:extLst>
              <a:ext uri="{FF2B5EF4-FFF2-40B4-BE49-F238E27FC236}">
                <a16:creationId xmlns:a16="http://schemas.microsoft.com/office/drawing/2014/main" id="{585A4BCD-AB5D-CC40-A2E1-01CF1956FA3F}"/>
              </a:ext>
            </a:extLst>
          </p:cNvPr>
          <p:cNvSpPr>
            <a:spLocks noGrp="1"/>
          </p:cNvSpPr>
          <p:nvPr>
            <p:ph type="ftr" sz="quarter" idx="10"/>
          </p:nvPr>
        </p:nvSpPr>
        <p:spPr>
          <a:xfrm>
            <a:off x="342900" y="4807323"/>
            <a:ext cx="3086100" cy="240507"/>
          </a:xfrm>
        </p:spPr>
        <p:txBody>
          <a:bodyPr/>
          <a:lstStyle>
            <a:lvl1pPr>
              <a:defRPr>
                <a:solidFill>
                  <a:schemeClr val="accent1">
                    <a:lumMod val="50000"/>
                  </a:schemeClr>
                </a:solidFill>
              </a:defRPr>
            </a:lvl1pPr>
          </a:lstStyle>
          <a:p>
            <a:pPr>
              <a:defRPr/>
            </a:pPr>
            <a:endParaRPr lang="en-US"/>
          </a:p>
        </p:txBody>
      </p:sp>
    </p:spTree>
    <p:extLst>
      <p:ext uri="{BB962C8B-B14F-4D97-AF65-F5344CB8AC3E}">
        <p14:creationId xmlns:p14="http://schemas.microsoft.com/office/powerpoint/2010/main" val="39672241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341340"/>
            <a:ext cx="6270922" cy="1573670"/>
          </a:xfrm>
        </p:spPr>
        <p:txBody>
          <a:bodyPr anchor="b">
            <a:noAutofit/>
          </a:bodyPr>
          <a:lstStyle>
            <a:lvl1pPr algn="ctr">
              <a:defRPr sz="54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009930" y="2967210"/>
            <a:ext cx="5123755" cy="814678"/>
          </a:xfrm>
        </p:spPr>
        <p:txBody>
          <a:bodyPr/>
          <a:lstStyle>
            <a:lvl1pPr marL="0" indent="0" algn="ctr">
              <a:lnSpc>
                <a:spcPct val="112000"/>
              </a:lnSpc>
              <a:spcBef>
                <a:spcPts val="0"/>
              </a:spcBef>
              <a:spcAft>
                <a:spcPts val="0"/>
              </a:spcAft>
              <a:buNone/>
              <a:defRPr sz="1725">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97BBFBE8-DC7D-481F-A4EA-50DD60263688}"/>
              </a:ext>
            </a:extLst>
          </p:cNvPr>
          <p:cNvSpPr>
            <a:spLocks noGrp="1"/>
          </p:cNvSpPr>
          <p:nvPr>
            <p:ph type="dt" sz="half" idx="10"/>
          </p:nvPr>
        </p:nvSpPr>
        <p:spPr>
          <a:xfrm>
            <a:off x="565150" y="4840288"/>
            <a:ext cx="1204913" cy="303212"/>
          </a:xfrm>
        </p:spPr>
        <p:txBody>
          <a:bodyPr/>
          <a:lstStyle>
            <a:lvl1pPr>
              <a:defRPr baseline="0">
                <a:solidFill>
                  <a:schemeClr val="tx2"/>
                </a:solidFill>
              </a:defRPr>
            </a:lvl1pPr>
          </a:lstStyle>
          <a:p>
            <a:pPr>
              <a:defRPr/>
            </a:pPr>
            <a:fld id="{1CEDDEAE-06AA-46E3-BA28-D9C8DCABF857}" type="datetimeFigureOut">
              <a:rPr lang="en-US"/>
              <a:pPr>
                <a:defRPr/>
              </a:pPr>
              <a:t>5/26/22</a:t>
            </a:fld>
            <a:endParaRPr lang="en-US"/>
          </a:p>
        </p:txBody>
      </p:sp>
      <p:sp>
        <p:nvSpPr>
          <p:cNvPr id="8" name="Footer Placeholder 4">
            <a:extLst>
              <a:ext uri="{FF2B5EF4-FFF2-40B4-BE49-F238E27FC236}">
                <a16:creationId xmlns:a16="http://schemas.microsoft.com/office/drawing/2014/main" id="{9FAE84A2-57C2-47E7-94BA-4FDCE1C83748}"/>
              </a:ext>
            </a:extLst>
          </p:cNvPr>
          <p:cNvSpPr>
            <a:spLocks noGrp="1"/>
          </p:cNvSpPr>
          <p:nvPr>
            <p:ph type="ftr" sz="quarter" idx="11"/>
          </p:nvPr>
        </p:nvSpPr>
        <p:spPr>
          <a:xfrm>
            <a:off x="1938338" y="4840288"/>
            <a:ext cx="5267325" cy="303212"/>
          </a:xfrm>
        </p:spPr>
        <p:txBody>
          <a:bodyPr/>
          <a:lstStyle>
            <a:lvl1pPr algn="ctr">
              <a:defRPr baseline="0">
                <a:solidFill>
                  <a:schemeClr val="tx2"/>
                </a:solidFill>
              </a:defRPr>
            </a:lvl1pPr>
          </a:lstStyle>
          <a:p>
            <a:pPr>
              <a:defRPr/>
            </a:pPr>
            <a:endParaRPr lang="en-US"/>
          </a:p>
        </p:txBody>
      </p:sp>
      <p:sp>
        <p:nvSpPr>
          <p:cNvPr id="9" name="Slide Number Placeholder 5">
            <a:extLst>
              <a:ext uri="{FF2B5EF4-FFF2-40B4-BE49-F238E27FC236}">
                <a16:creationId xmlns:a16="http://schemas.microsoft.com/office/drawing/2014/main" id="{8980A75A-099C-4C14-BD5B-179585C93484}"/>
              </a:ext>
            </a:extLst>
          </p:cNvPr>
          <p:cNvSpPr>
            <a:spLocks noGrp="1"/>
          </p:cNvSpPr>
          <p:nvPr>
            <p:ph type="sldNum" sz="quarter" idx="12"/>
          </p:nvPr>
        </p:nvSpPr>
        <p:spPr>
          <a:xfrm>
            <a:off x="7372350" y="4840288"/>
            <a:ext cx="1198563" cy="303212"/>
          </a:xfrm>
        </p:spPr>
        <p:txBody>
          <a:bodyPr/>
          <a:lstStyle>
            <a:lvl1pPr>
              <a:defRPr baseline="0">
                <a:solidFill>
                  <a:schemeClr val="tx2"/>
                </a:solidFill>
              </a:defRPr>
            </a:lvl1pPr>
          </a:lstStyle>
          <a:p>
            <a:pPr>
              <a:defRPr/>
            </a:pPr>
            <a:fld id="{081DB4AD-0580-401E-A37E-305DA7655D92}" type="slidenum">
              <a:rPr lang="en-US" altLang="en-US"/>
              <a:pPr>
                <a:defRPr/>
              </a:pPr>
              <a:t>‹#›</a:t>
            </a:fld>
            <a:endParaRPr lang="en-US" altLang="en-US"/>
          </a:p>
        </p:txBody>
      </p:sp>
    </p:spTree>
    <p:extLst>
      <p:ext uri="{BB962C8B-B14F-4D97-AF65-F5344CB8AC3E}">
        <p14:creationId xmlns:p14="http://schemas.microsoft.com/office/powerpoint/2010/main" val="39827360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028700" y="1714500"/>
            <a:ext cx="3335840" cy="268605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94052" y="1714500"/>
            <a:ext cx="3335840" cy="268605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EA4FD006-EAFB-419D-AEB8-96A3A32B59AA}"/>
              </a:ext>
            </a:extLst>
          </p:cNvPr>
          <p:cNvSpPr>
            <a:spLocks noGrp="1"/>
          </p:cNvSpPr>
          <p:nvPr>
            <p:ph type="dt" sz="half" idx="10"/>
          </p:nvPr>
        </p:nvSpPr>
        <p:spPr/>
        <p:txBody>
          <a:bodyPr/>
          <a:lstStyle>
            <a:lvl1pPr>
              <a:defRPr/>
            </a:lvl1pPr>
          </a:lstStyle>
          <a:p>
            <a:pPr>
              <a:defRPr/>
            </a:pPr>
            <a:fld id="{E0B7A47E-D56E-4D41-9B0D-7D09987C8DC2}" type="datetimeFigureOut">
              <a:rPr lang="en-US"/>
              <a:pPr>
                <a:defRPr/>
              </a:pPr>
              <a:t>5/26/22</a:t>
            </a:fld>
            <a:endParaRPr lang="en-US"/>
          </a:p>
        </p:txBody>
      </p:sp>
      <p:sp>
        <p:nvSpPr>
          <p:cNvPr id="6" name="Footer Placeholder 4">
            <a:extLst>
              <a:ext uri="{FF2B5EF4-FFF2-40B4-BE49-F238E27FC236}">
                <a16:creationId xmlns:a16="http://schemas.microsoft.com/office/drawing/2014/main" id="{8B2F8B09-0AA5-4091-B6F1-D07C1AD9EA3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B42A614-418A-4E9A-A35E-02985A15DE74}"/>
              </a:ext>
            </a:extLst>
          </p:cNvPr>
          <p:cNvSpPr>
            <a:spLocks noGrp="1"/>
          </p:cNvSpPr>
          <p:nvPr>
            <p:ph type="sldNum" sz="quarter" idx="12"/>
          </p:nvPr>
        </p:nvSpPr>
        <p:spPr/>
        <p:txBody>
          <a:bodyPr/>
          <a:lstStyle>
            <a:lvl1pPr>
              <a:defRPr/>
            </a:lvl1pPr>
          </a:lstStyle>
          <a:p>
            <a:pPr>
              <a:defRPr/>
            </a:pPr>
            <a:fld id="{66CC32C4-9C10-4993-9A51-BF7A4D4A74E8}" type="slidenum">
              <a:rPr lang="en-US" altLang="en-US"/>
              <a:pPr>
                <a:defRPr/>
              </a:pPr>
              <a:t>‹#›</a:t>
            </a:fld>
            <a:endParaRPr lang="en-US" altLang="en-US"/>
          </a:p>
        </p:txBody>
      </p:sp>
    </p:spTree>
    <p:extLst>
      <p:ext uri="{BB962C8B-B14F-4D97-AF65-F5344CB8AC3E}">
        <p14:creationId xmlns:p14="http://schemas.microsoft.com/office/powerpoint/2010/main" val="37149649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CFBCAAE4-3963-459F-A63C-6A291205F6F4}"/>
              </a:ext>
            </a:extLst>
          </p:cNvPr>
          <p:cNvSpPr>
            <a:spLocks noGrp="1"/>
          </p:cNvSpPr>
          <p:nvPr>
            <p:ph type="dt" sz="half" idx="10"/>
          </p:nvPr>
        </p:nvSpPr>
        <p:spPr/>
        <p:txBody>
          <a:bodyPr/>
          <a:lstStyle>
            <a:lvl1pPr>
              <a:defRPr/>
            </a:lvl1pPr>
          </a:lstStyle>
          <a:p>
            <a:pPr>
              <a:defRPr/>
            </a:pPr>
            <a:fld id="{447B85FA-4E1F-4ADB-953E-5BB7D3F44187}" type="datetimeFigureOut">
              <a:rPr lang="en-US"/>
              <a:pPr>
                <a:defRPr/>
              </a:pPr>
              <a:t>5/26/22</a:t>
            </a:fld>
            <a:endParaRPr lang="en-US"/>
          </a:p>
        </p:txBody>
      </p:sp>
      <p:sp>
        <p:nvSpPr>
          <p:cNvPr id="4" name="Footer Placeholder 4">
            <a:extLst>
              <a:ext uri="{FF2B5EF4-FFF2-40B4-BE49-F238E27FC236}">
                <a16:creationId xmlns:a16="http://schemas.microsoft.com/office/drawing/2014/main" id="{C51B14E1-0ABD-4905-B622-5387D8307AE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CEF260D-C06D-432F-8966-569A0F931F7D}"/>
              </a:ext>
            </a:extLst>
          </p:cNvPr>
          <p:cNvSpPr>
            <a:spLocks noGrp="1"/>
          </p:cNvSpPr>
          <p:nvPr>
            <p:ph type="sldNum" sz="quarter" idx="12"/>
          </p:nvPr>
        </p:nvSpPr>
        <p:spPr/>
        <p:txBody>
          <a:bodyPr/>
          <a:lstStyle>
            <a:lvl1pPr>
              <a:defRPr/>
            </a:lvl1pPr>
          </a:lstStyle>
          <a:p>
            <a:pPr>
              <a:defRPr/>
            </a:pPr>
            <a:fld id="{58848F71-DD5C-4968-9F18-C6BF943E4330}" type="slidenum">
              <a:rPr lang="en-US" altLang="en-US"/>
              <a:pPr>
                <a:defRPr/>
              </a:pPr>
              <a:t>‹#›</a:t>
            </a:fld>
            <a:endParaRPr lang="en-US" altLang="en-US"/>
          </a:p>
        </p:txBody>
      </p:sp>
    </p:spTree>
    <p:extLst>
      <p:ext uri="{BB962C8B-B14F-4D97-AF65-F5344CB8AC3E}">
        <p14:creationId xmlns:p14="http://schemas.microsoft.com/office/powerpoint/2010/main" val="21454134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514350"/>
            <a:ext cx="7200900" cy="1114425"/>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28700" y="1755648"/>
            <a:ext cx="3332988" cy="617934"/>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28700" y="2478906"/>
            <a:ext cx="3332988" cy="1921645"/>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3761" y="1755648"/>
            <a:ext cx="3332988" cy="617934"/>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93761" y="2478906"/>
            <a:ext cx="3332988" cy="1921645"/>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C5FE7F58-A199-4DCC-9972-35A73154B728}"/>
              </a:ext>
            </a:extLst>
          </p:cNvPr>
          <p:cNvSpPr>
            <a:spLocks noGrp="1"/>
          </p:cNvSpPr>
          <p:nvPr>
            <p:ph type="dt" sz="half" idx="10"/>
          </p:nvPr>
        </p:nvSpPr>
        <p:spPr/>
        <p:txBody>
          <a:bodyPr/>
          <a:lstStyle>
            <a:lvl1pPr>
              <a:defRPr/>
            </a:lvl1pPr>
          </a:lstStyle>
          <a:p>
            <a:pPr>
              <a:defRPr/>
            </a:pPr>
            <a:fld id="{DF70DC75-27D9-4A3B-82D7-EBA703F5AA1B}" type="datetimeFigureOut">
              <a:rPr lang="en-US"/>
              <a:pPr>
                <a:defRPr/>
              </a:pPr>
              <a:t>5/26/22</a:t>
            </a:fld>
            <a:endParaRPr lang="en-US"/>
          </a:p>
        </p:txBody>
      </p:sp>
      <p:sp>
        <p:nvSpPr>
          <p:cNvPr id="8" name="Footer Placeholder 4">
            <a:extLst>
              <a:ext uri="{FF2B5EF4-FFF2-40B4-BE49-F238E27FC236}">
                <a16:creationId xmlns:a16="http://schemas.microsoft.com/office/drawing/2014/main" id="{D543B87A-8EE6-4B56-856A-AC9354C5EA0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DBF2EC0-556D-45C0-A757-6FE3441F62C2}"/>
              </a:ext>
            </a:extLst>
          </p:cNvPr>
          <p:cNvSpPr>
            <a:spLocks noGrp="1"/>
          </p:cNvSpPr>
          <p:nvPr>
            <p:ph type="sldNum" sz="quarter" idx="12"/>
          </p:nvPr>
        </p:nvSpPr>
        <p:spPr/>
        <p:txBody>
          <a:bodyPr/>
          <a:lstStyle>
            <a:lvl1pPr>
              <a:defRPr/>
            </a:lvl1pPr>
          </a:lstStyle>
          <a:p>
            <a:pPr>
              <a:defRPr/>
            </a:pPr>
            <a:fld id="{070005BC-7B83-4729-8FB3-49642C91C44C}" type="slidenum">
              <a:rPr lang="en-US" altLang="en-US"/>
              <a:pPr>
                <a:defRPr/>
              </a:pPr>
              <a:t>‹#›</a:t>
            </a:fld>
            <a:endParaRPr lang="en-US" altLang="en-US"/>
          </a:p>
        </p:txBody>
      </p:sp>
    </p:spTree>
    <p:extLst>
      <p:ext uri="{BB962C8B-B14F-4D97-AF65-F5344CB8AC3E}">
        <p14:creationId xmlns:p14="http://schemas.microsoft.com/office/powerpoint/2010/main" val="10679029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2925" y="514350"/>
            <a:ext cx="2891790" cy="1618413"/>
          </a:xfrm>
        </p:spPr>
        <p:txBody>
          <a:bodyPr>
            <a:noAutofit/>
          </a:bodyPr>
          <a:lstStyle>
            <a:lvl1pPr>
              <a:lnSpc>
                <a:spcPct val="84000"/>
              </a:lnSpc>
              <a:defRPr sz="36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92015" y="514351"/>
            <a:ext cx="3909060" cy="3881438"/>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42925" y="2142258"/>
            <a:ext cx="2891790" cy="2258292"/>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Date Placeholder 4">
            <a:extLst>
              <a:ext uri="{FF2B5EF4-FFF2-40B4-BE49-F238E27FC236}">
                <a16:creationId xmlns:a16="http://schemas.microsoft.com/office/drawing/2014/main" id="{12D1CAE5-3007-413D-B32D-6084204E0CC7}"/>
              </a:ext>
            </a:extLst>
          </p:cNvPr>
          <p:cNvSpPr>
            <a:spLocks noGrp="1"/>
          </p:cNvSpPr>
          <p:nvPr>
            <p:ph type="dt" sz="half" idx="10"/>
          </p:nvPr>
        </p:nvSpPr>
        <p:spPr>
          <a:xfrm>
            <a:off x="542925" y="4840288"/>
            <a:ext cx="903288" cy="303212"/>
          </a:xfrm>
        </p:spPr>
        <p:txBody>
          <a:bodyPr/>
          <a:lstStyle>
            <a:lvl1pPr>
              <a:defRPr>
                <a:solidFill>
                  <a:schemeClr val="tx2"/>
                </a:solidFill>
              </a:defRPr>
            </a:lvl1pPr>
          </a:lstStyle>
          <a:p>
            <a:pPr>
              <a:defRPr/>
            </a:pPr>
            <a:fld id="{F4955144-A6CD-437A-9716-8C66A3E6082E}" type="datetimeFigureOut">
              <a:rPr lang="en-US"/>
              <a:pPr>
                <a:defRPr/>
              </a:pPr>
              <a:t>5/26/22</a:t>
            </a:fld>
            <a:endParaRPr lang="en-US"/>
          </a:p>
        </p:txBody>
      </p:sp>
      <p:sp>
        <p:nvSpPr>
          <p:cNvPr id="8" name="Footer Placeholder 5">
            <a:extLst>
              <a:ext uri="{FF2B5EF4-FFF2-40B4-BE49-F238E27FC236}">
                <a16:creationId xmlns:a16="http://schemas.microsoft.com/office/drawing/2014/main" id="{AD8EAE77-2AA6-45B7-8500-D5CB4A75F1B0}"/>
              </a:ext>
            </a:extLst>
          </p:cNvPr>
          <p:cNvSpPr>
            <a:spLocks noGrp="1"/>
          </p:cNvSpPr>
          <p:nvPr>
            <p:ph type="ftr" sz="quarter" idx="11"/>
          </p:nvPr>
        </p:nvSpPr>
        <p:spPr>
          <a:xfrm>
            <a:off x="1654175" y="4840288"/>
            <a:ext cx="1781175" cy="303212"/>
          </a:xfrm>
        </p:spPr>
        <p:txBody>
          <a:bodyPr/>
          <a:lstStyle>
            <a:lvl1pPr>
              <a:defRPr>
                <a:solidFill>
                  <a:schemeClr val="tx2"/>
                </a:solidFill>
              </a:defRPr>
            </a:lvl1pPr>
          </a:lstStyle>
          <a:p>
            <a:pPr>
              <a:defRPr/>
            </a:pPr>
            <a:endParaRPr lang="en-US"/>
          </a:p>
        </p:txBody>
      </p:sp>
      <p:sp>
        <p:nvSpPr>
          <p:cNvPr id="9" name="Slide Number Placeholder 6">
            <a:extLst>
              <a:ext uri="{FF2B5EF4-FFF2-40B4-BE49-F238E27FC236}">
                <a16:creationId xmlns:a16="http://schemas.microsoft.com/office/drawing/2014/main" id="{85F3EDDB-42DB-40C2-B326-A9505A83DE48}"/>
              </a:ext>
            </a:extLst>
          </p:cNvPr>
          <p:cNvSpPr>
            <a:spLocks noGrp="1"/>
          </p:cNvSpPr>
          <p:nvPr>
            <p:ph type="sldNum" sz="quarter" idx="12"/>
          </p:nvPr>
        </p:nvSpPr>
        <p:spPr>
          <a:xfrm>
            <a:off x="7412038" y="4840288"/>
            <a:ext cx="1196975" cy="303212"/>
          </a:xfrm>
        </p:spPr>
        <p:txBody>
          <a:bodyPr/>
          <a:lstStyle>
            <a:lvl1pPr>
              <a:defRPr>
                <a:solidFill>
                  <a:schemeClr val="tx2"/>
                </a:solidFill>
              </a:defRPr>
            </a:lvl1pPr>
          </a:lstStyle>
          <a:p>
            <a:pPr>
              <a:defRPr/>
            </a:pPr>
            <a:fld id="{2D553A8F-9E60-4E5D-829A-345FFED023E7}" type="slidenum">
              <a:rPr lang="en-US" altLang="en-US"/>
              <a:pPr>
                <a:defRPr/>
              </a:pPr>
              <a:t>‹#›</a:t>
            </a:fld>
            <a:endParaRPr lang="en-US" altLang="en-US"/>
          </a:p>
        </p:txBody>
      </p:sp>
    </p:spTree>
    <p:extLst>
      <p:ext uri="{BB962C8B-B14F-4D97-AF65-F5344CB8AC3E}">
        <p14:creationId xmlns:p14="http://schemas.microsoft.com/office/powerpoint/2010/main" val="13943219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34900" y="2314324"/>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765324"/>
            <a:ext cx="8245162" cy="1106260"/>
          </a:xfrm>
          <a:effectLst/>
        </p:spPr>
        <p:txBody>
          <a:bodyPr anchor="b">
            <a:normAutofit/>
          </a:bodyPr>
          <a:lstStyle>
            <a:lvl1pPr>
              <a:defRPr sz="27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435895" y="1871584"/>
            <a:ext cx="8245160" cy="442741"/>
          </a:xfrm>
        </p:spPr>
        <p:txBody>
          <a:bodyPr anchor="t">
            <a:normAutofit/>
          </a:bodyPr>
          <a:lstStyle>
            <a:lvl1pPr marL="0" indent="0" algn="l">
              <a:buNone/>
              <a:defRPr sz="1200" cap="all">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704463" y="4467103"/>
            <a:ext cx="2133600" cy="273844"/>
          </a:xfrm>
        </p:spPr>
        <p:txBody>
          <a:bodyPr/>
          <a:lstStyle>
            <a:lvl1pPr>
              <a:defRPr>
                <a:solidFill>
                  <a:schemeClr val="accent1">
                    <a:lumMod val="75000"/>
                    <a:lumOff val="25000"/>
                  </a:schemeClr>
                </a:solidFill>
              </a:defRPr>
            </a:lvl1pPr>
          </a:lstStyle>
          <a:p>
            <a:pPr>
              <a:defRPr/>
            </a:pPr>
            <a:fld id="{1CEDDEAE-06AA-46E3-BA28-D9C8DCABF857}" type="datetimeFigureOut">
              <a:rPr lang="en-US" smtClean="0"/>
              <a:pPr>
                <a:defRPr/>
              </a:pPr>
              <a:t>5/26/22</a:t>
            </a:fld>
            <a:endParaRPr lang="en-US"/>
          </a:p>
        </p:txBody>
      </p:sp>
      <p:sp>
        <p:nvSpPr>
          <p:cNvPr id="5" name="Footer Placeholder 4"/>
          <p:cNvSpPr>
            <a:spLocks noGrp="1"/>
          </p:cNvSpPr>
          <p:nvPr>
            <p:ph type="ftr" sz="quarter" idx="11"/>
          </p:nvPr>
        </p:nvSpPr>
        <p:spPr>
          <a:xfrm>
            <a:off x="435894" y="4463859"/>
            <a:ext cx="5187908" cy="273844"/>
          </a:xfrm>
        </p:spPr>
        <p:txBody>
          <a:bodyPr/>
          <a:lstStyle>
            <a:lvl1pPr>
              <a:defRPr>
                <a:solidFill>
                  <a:schemeClr val="accent1">
                    <a:lumMod val="75000"/>
                    <a:lumOff val="25000"/>
                  </a:schemeClr>
                </a:solidFill>
              </a:defRPr>
            </a:lvl1pPr>
          </a:lstStyle>
          <a:p>
            <a:pPr>
              <a:defRPr/>
            </a:pPr>
            <a:endParaRPr lang="en-US"/>
          </a:p>
        </p:txBody>
      </p:sp>
      <p:sp>
        <p:nvSpPr>
          <p:cNvPr id="6" name="Slide Number Placeholder 5"/>
          <p:cNvSpPr>
            <a:spLocks noGrp="1"/>
          </p:cNvSpPr>
          <p:nvPr>
            <p:ph type="sldNum" sz="quarter" idx="12"/>
          </p:nvPr>
        </p:nvSpPr>
        <p:spPr>
          <a:xfrm>
            <a:off x="7918725" y="4467103"/>
            <a:ext cx="762330" cy="273844"/>
          </a:xfrm>
        </p:spPr>
        <p:txBody>
          <a:bodyPr/>
          <a:lstStyle>
            <a:lvl1pPr>
              <a:defRPr>
                <a:solidFill>
                  <a:schemeClr val="accent1">
                    <a:lumMod val="75000"/>
                    <a:lumOff val="25000"/>
                  </a:schemeClr>
                </a:solidFill>
              </a:defRPr>
            </a:lvl1pPr>
          </a:lstStyle>
          <a:p>
            <a:pPr>
              <a:defRPr/>
            </a:pPr>
            <a:fld id="{081DB4AD-0580-401E-A37E-305DA7655D92}" type="slidenum">
              <a:rPr lang="en-US" altLang="en-US" smtClean="0"/>
              <a:pPr>
                <a:defRPr/>
              </a:pPr>
              <a:t>‹#›</a:t>
            </a:fld>
            <a:endParaRPr lang="en-US" altLang="en-US"/>
          </a:p>
        </p:txBody>
      </p:sp>
    </p:spTree>
    <p:extLst>
      <p:ext uri="{BB962C8B-B14F-4D97-AF65-F5344CB8AC3E}">
        <p14:creationId xmlns:p14="http://schemas.microsoft.com/office/powerpoint/2010/main" val="13086719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526617"/>
            <a:ext cx="8272212" cy="760350"/>
          </a:xfrm>
        </p:spPr>
        <p:txBody>
          <a:bodyPr/>
          <a:lstStyle/>
          <a:p>
            <a:r>
              <a:rPr lang="en-US"/>
              <a:t>Click to edit Master title style</a:t>
            </a:r>
            <a:endParaRPr lang="en-US" dirty="0"/>
          </a:p>
        </p:txBody>
      </p:sp>
      <p:sp>
        <p:nvSpPr>
          <p:cNvPr id="3" name="Content Placeholder 2"/>
          <p:cNvSpPr>
            <a:spLocks noGrp="1"/>
          </p:cNvSpPr>
          <p:nvPr>
            <p:ph idx="1"/>
          </p:nvPr>
        </p:nvSpPr>
        <p:spPr>
          <a:xfrm>
            <a:off x="435895" y="1635373"/>
            <a:ext cx="8272211" cy="2758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2F257B-15FC-4948-AADD-429C21693977}" type="datetimeFigureOut">
              <a:rPr lang="en-US" smtClean="0"/>
              <a:t>5/26/22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918725" y="4467103"/>
            <a:ext cx="789381" cy="273844"/>
          </a:xfrm>
        </p:spPr>
        <p:txBody>
          <a:body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12557072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35863" y="3856481"/>
            <a:ext cx="8468145"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2282933"/>
            <a:ext cx="8272211" cy="1123130"/>
          </a:xfrm>
        </p:spPr>
        <p:txBody>
          <a:bodyPr anchor="b">
            <a:normAutofit/>
          </a:bodyPr>
          <a:lstStyle>
            <a:lvl1pPr algn="l">
              <a:defRPr sz="27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35895" y="3406063"/>
            <a:ext cx="8272211" cy="450417"/>
          </a:xfrm>
        </p:spPr>
        <p:txBody>
          <a:bodyPr anchor="t">
            <a:normAutofit/>
          </a:bodyPr>
          <a:lstStyle>
            <a:lvl1pPr marL="0" indent="0" algn="l">
              <a:buNone/>
              <a:defRPr sz="1350" cap="all">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262F257B-15FC-4948-AADD-429C21693977}" type="datetimeFigureOut">
              <a:rPr lang="en-US" smtClean="0"/>
              <a:t>5/26/22</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31561028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547244"/>
            <a:ext cx="8272212" cy="74124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35895" y="1671003"/>
            <a:ext cx="4066793" cy="272478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1313" y="1671003"/>
            <a:ext cx="4066794" cy="272478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E0B7A47E-D56E-4D41-9B0D-7D09987C8DC2}" type="datetimeFigureOut">
              <a:rPr lang="en-US" smtClean="0"/>
              <a:pPr>
                <a:defRPr/>
              </a:pPr>
              <a:t>5/26/22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6CC32C4-9C10-4993-9A51-BF7A4D4A74E8}" type="slidenum">
              <a:rPr lang="en-US" altLang="en-US" smtClean="0"/>
              <a:pPr>
                <a:defRPr/>
              </a:pPr>
              <a:t>‹#›</a:t>
            </a:fld>
            <a:endParaRPr lang="en-US" altLang="en-US"/>
          </a:p>
        </p:txBody>
      </p:sp>
    </p:spTree>
    <p:extLst>
      <p:ext uri="{BB962C8B-B14F-4D97-AF65-F5344CB8AC3E}">
        <p14:creationId xmlns:p14="http://schemas.microsoft.com/office/powerpoint/2010/main" val="17659360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435895" y="547244"/>
            <a:ext cx="8272212" cy="741249"/>
          </a:xfrm>
        </p:spPr>
        <p:txBody>
          <a:bodyPr/>
          <a:lstStyle/>
          <a:p>
            <a:r>
              <a:rPr lang="en-US"/>
              <a:t>Click to edit Master title style</a:t>
            </a:r>
            <a:endParaRPr lang="en-US" dirty="0"/>
          </a:p>
        </p:txBody>
      </p:sp>
      <p:sp>
        <p:nvSpPr>
          <p:cNvPr id="3" name="Text Placeholder 2"/>
          <p:cNvSpPr>
            <a:spLocks noGrp="1"/>
          </p:cNvSpPr>
          <p:nvPr>
            <p:ph type="body" idx="1"/>
          </p:nvPr>
        </p:nvSpPr>
        <p:spPr>
          <a:xfrm>
            <a:off x="665415" y="1688169"/>
            <a:ext cx="3815306" cy="402004"/>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35896" y="2194540"/>
            <a:ext cx="4044825" cy="220124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2802" y="1688169"/>
            <a:ext cx="3815305" cy="415030"/>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282" y="2194540"/>
            <a:ext cx="4044825" cy="220124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DF70DC75-27D9-4A3B-82D7-EBA703F5AA1B}" type="datetimeFigureOut">
              <a:rPr lang="en-US" smtClean="0"/>
              <a:pPr>
                <a:defRPr/>
              </a:pPr>
              <a:t>5/26/22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070005BC-7B83-4729-8FB3-49642C91C44C}" type="slidenum">
              <a:rPr lang="en-US" altLang="en-US" smtClean="0"/>
              <a:pPr>
                <a:defRPr/>
              </a:pPr>
              <a:t>‹#›</a:t>
            </a:fld>
            <a:endParaRPr lang="en-US" altLang="en-US"/>
          </a:p>
        </p:txBody>
      </p:sp>
    </p:spTree>
    <p:extLst>
      <p:ext uri="{BB962C8B-B14F-4D97-AF65-F5344CB8AC3E}">
        <p14:creationId xmlns:p14="http://schemas.microsoft.com/office/powerpoint/2010/main" val="3046637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ver Gradient">
    <p:bg>
      <p:bgPr>
        <a:gradFill>
          <a:gsLst>
            <a:gs pos="0">
              <a:schemeClr val="accent1"/>
            </a:gs>
            <a:gs pos="100000">
              <a:srgbClr val="5E2032"/>
            </a:gs>
          </a:gsLst>
          <a:lin ang="4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A532-6502-7444-9A17-0DF57965A446}"/>
              </a:ext>
            </a:extLst>
          </p:cNvPr>
          <p:cNvSpPr>
            <a:spLocks noGrp="1"/>
          </p:cNvSpPr>
          <p:nvPr>
            <p:ph type="ctrTitle" hasCustomPrompt="1"/>
          </p:nvPr>
        </p:nvSpPr>
        <p:spPr>
          <a:xfrm>
            <a:off x="342900" y="2226040"/>
            <a:ext cx="7132320" cy="1241822"/>
          </a:xfrm>
        </p:spPr>
        <p:txBody>
          <a:bodyPr anchor="b" anchorCtr="0">
            <a:noAutofit/>
          </a:bodyPr>
          <a:lstStyle>
            <a:lvl1pPr algn="l">
              <a:defRPr sz="3200">
                <a:solidFill>
                  <a:schemeClr val="bg1"/>
                </a:solidFill>
                <a:latin typeface="Arial" panose="020B0604020202020204" pitchFamily="34" charset="0"/>
                <a:cs typeface="Arial" panose="020B0604020202020204" pitchFamily="34" charset="0"/>
              </a:defRPr>
            </a:lvl1pPr>
          </a:lstStyle>
          <a:p>
            <a:r>
              <a:rPr lang="en-US" dirty="0"/>
              <a:t>Presentation title Arial </a:t>
            </a:r>
            <a:br>
              <a:rPr lang="en-US" dirty="0"/>
            </a:br>
            <a:r>
              <a:rPr lang="en-US" dirty="0"/>
              <a:t>32pt sentence case</a:t>
            </a:r>
          </a:p>
        </p:txBody>
      </p:sp>
      <p:sp>
        <p:nvSpPr>
          <p:cNvPr id="3" name="Subtitle 2">
            <a:extLst>
              <a:ext uri="{FF2B5EF4-FFF2-40B4-BE49-F238E27FC236}">
                <a16:creationId xmlns:a16="http://schemas.microsoft.com/office/drawing/2014/main" id="{8D57401A-C885-A242-B17E-A1280D732681}"/>
              </a:ext>
            </a:extLst>
          </p:cNvPr>
          <p:cNvSpPr>
            <a:spLocks noGrp="1"/>
          </p:cNvSpPr>
          <p:nvPr>
            <p:ph type="subTitle" idx="1" hasCustomPrompt="1"/>
          </p:nvPr>
        </p:nvSpPr>
        <p:spPr>
          <a:xfrm>
            <a:off x="342900" y="3597640"/>
            <a:ext cx="8458200" cy="709184"/>
          </a:xfrm>
        </p:spPr>
        <p:txBody>
          <a:bodyPr>
            <a:noAutofit/>
          </a:bodyPr>
          <a:lstStyle>
            <a:lvl1pPr marL="0" indent="0" algn="l">
              <a:buNone/>
              <a:defRPr sz="1400">
                <a:solidFill>
                  <a:schemeClr val="bg1"/>
                </a:solidFill>
                <a:latin typeface="Arial" panose="020B0604020202020204" pitchFamily="34" charset="0"/>
                <a:cs typeface="Arial" panose="020B0604020202020204" pitchFamily="34" charset="0"/>
              </a:defRPr>
            </a:lvl1pPr>
            <a:lvl2pPr marL="342797" indent="0" algn="ctr">
              <a:buNone/>
              <a:defRPr sz="1500"/>
            </a:lvl2pPr>
            <a:lvl3pPr marL="685595"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en-US"/>
              <a:t>Subtitle Arial 14pt</a:t>
            </a:r>
          </a:p>
        </p:txBody>
      </p:sp>
      <p:pic>
        <p:nvPicPr>
          <p:cNvPr id="10" name="Graphic 9">
            <a:extLst>
              <a:ext uri="{FF2B5EF4-FFF2-40B4-BE49-F238E27FC236}">
                <a16:creationId xmlns:a16="http://schemas.microsoft.com/office/drawing/2014/main" id="{15C8A21D-A802-BD43-8E29-B6867B0058E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3043"/>
          <a:stretch/>
        </p:blipFill>
        <p:spPr>
          <a:xfrm>
            <a:off x="6857998" y="162878"/>
            <a:ext cx="2286001" cy="2628900"/>
          </a:xfrm>
          <a:prstGeom prst="rect">
            <a:avLst/>
          </a:prstGeom>
        </p:spPr>
      </p:pic>
      <p:sp>
        <p:nvSpPr>
          <p:cNvPr id="4" name="Footer Placeholder 3">
            <a:extLst>
              <a:ext uri="{FF2B5EF4-FFF2-40B4-BE49-F238E27FC236}">
                <a16:creationId xmlns:a16="http://schemas.microsoft.com/office/drawing/2014/main" id="{AAA69349-5F4D-3740-8DB5-D3773BECC975}"/>
              </a:ext>
            </a:extLst>
          </p:cNvPr>
          <p:cNvSpPr>
            <a:spLocks noGrp="1"/>
          </p:cNvSpPr>
          <p:nvPr>
            <p:ph type="ftr" sz="quarter" idx="10"/>
          </p:nvPr>
        </p:nvSpPr>
        <p:spPr>
          <a:xfrm>
            <a:off x="342900" y="4807323"/>
            <a:ext cx="3086100" cy="240507"/>
          </a:xfrm>
        </p:spPr>
        <p:txBody>
          <a:bodyPr/>
          <a:lstStyle>
            <a:lvl1pPr>
              <a:defRPr>
                <a:solidFill>
                  <a:schemeClr val="accent1">
                    <a:lumMod val="50000"/>
                  </a:schemeClr>
                </a:solidFill>
              </a:defRPr>
            </a:lvl1pPr>
          </a:lstStyle>
          <a:p>
            <a:pPr>
              <a:defRPr/>
            </a:pPr>
            <a:endParaRPr lang="en-US"/>
          </a:p>
        </p:txBody>
      </p:sp>
    </p:spTree>
    <p:extLst>
      <p:ext uri="{BB962C8B-B14F-4D97-AF65-F5344CB8AC3E}">
        <p14:creationId xmlns:p14="http://schemas.microsoft.com/office/powerpoint/2010/main" val="41532202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447B85FA-4E1F-4ADB-953E-5BB7D3F44187}" type="datetimeFigureOut">
              <a:rPr lang="en-US" smtClean="0"/>
              <a:pPr>
                <a:defRPr/>
              </a:pPr>
              <a:t>5/26/22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8848F71-DD5C-4968-9F18-C6BF943E4330}" type="slidenum">
              <a:rPr lang="en-US" altLang="en-US" smtClean="0"/>
              <a:pPr>
                <a:defRPr/>
              </a:pPr>
              <a:t>‹#›</a:t>
            </a:fld>
            <a:endParaRPr lang="en-US" altLang="en-US"/>
          </a:p>
        </p:txBody>
      </p:sp>
      <p:sp>
        <p:nvSpPr>
          <p:cNvPr id="7" name="Rectangle 6"/>
          <p:cNvSpPr>
            <a:spLocks noChangeAspect="1"/>
          </p:cNvSpPr>
          <p:nvPr/>
        </p:nvSpPr>
        <p:spPr>
          <a:xfrm>
            <a:off x="330512"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431921" y="547244"/>
            <a:ext cx="8272212" cy="741249"/>
          </a:xfrm>
        </p:spPr>
        <p:txBody>
          <a:bodyPr/>
          <a:lstStyle/>
          <a:p>
            <a:r>
              <a:rPr lang="en-US"/>
              <a:t>Click to edit Master title style</a:t>
            </a:r>
            <a:endParaRPr lang="en-US" dirty="0"/>
          </a:p>
        </p:txBody>
      </p:sp>
    </p:spTree>
    <p:extLst>
      <p:ext uri="{BB962C8B-B14F-4D97-AF65-F5344CB8AC3E}">
        <p14:creationId xmlns:p14="http://schemas.microsoft.com/office/powerpoint/2010/main" val="8479448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2F257B-15FC-4948-AADD-429C21693977}" type="datetimeFigureOut">
              <a:rPr lang="en-US" smtClean="0"/>
              <a:t>5/26/22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C5C03791-DDD6-4B2F-A106-275EA1E9C3BE}" type="slidenum">
              <a:rPr lang="en-US" altLang="en-US" smtClean="0"/>
              <a:pPr>
                <a:defRPr/>
              </a:pPr>
              <a:t>‹#›</a:t>
            </a:fld>
            <a:endParaRPr lang="en-US" altLang="en-US"/>
          </a:p>
        </p:txBody>
      </p:sp>
    </p:spTree>
    <p:extLst>
      <p:ext uri="{BB962C8B-B14F-4D97-AF65-F5344CB8AC3E}">
        <p14:creationId xmlns:p14="http://schemas.microsoft.com/office/powerpoint/2010/main" val="6034179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335863" y="3856480"/>
            <a:ext cx="8473650" cy="9560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3946722"/>
            <a:ext cx="3682084" cy="517136"/>
          </a:xfrm>
        </p:spPr>
        <p:txBody>
          <a:bodyPr anchor="ctr"/>
          <a:lstStyle>
            <a:lvl1pPr algn="l">
              <a:defRPr sz="15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335862" y="450900"/>
            <a:ext cx="8469630" cy="3153600"/>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8" y="3946723"/>
            <a:ext cx="4402490" cy="517136"/>
          </a:xfrm>
        </p:spPr>
        <p:txBody>
          <a:bodyPr anchor="ctr">
            <a:normAutofit/>
          </a:bodyPr>
          <a:lstStyle>
            <a:lvl1pPr marL="0" indent="0" algn="r">
              <a:buNone/>
              <a:defRPr sz="825">
                <a:solidFill>
                  <a:schemeClr val="bg1"/>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pPr>
              <a:defRPr/>
            </a:pPr>
            <a:fld id="{F4955144-A6CD-437A-9716-8C66A3E6082E}" type="datetimeFigureOut">
              <a:rPr lang="en-US" smtClean="0"/>
              <a:pPr>
                <a:defRPr/>
              </a:pPr>
              <a:t>5/26/22</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pPr>
              <a:defRPr/>
            </a:pPr>
            <a:fld id="{2D553A8F-9E60-4E5D-829A-345FFED023E7}" type="slidenum">
              <a:rPr lang="en-US" altLang="en-US" smtClean="0"/>
              <a:pPr>
                <a:defRPr/>
              </a:pPr>
              <a:t>‹#›</a:t>
            </a:fld>
            <a:endParaRPr lang="en-US" altLang="en-US"/>
          </a:p>
        </p:txBody>
      </p:sp>
    </p:spTree>
    <p:extLst>
      <p:ext uri="{BB962C8B-B14F-4D97-AF65-F5344CB8AC3E}">
        <p14:creationId xmlns:p14="http://schemas.microsoft.com/office/powerpoint/2010/main" val="11574180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895" y="3520042"/>
            <a:ext cx="8272212" cy="425054"/>
          </a:xfrm>
        </p:spPr>
        <p:txBody>
          <a:bodyPr anchor="b">
            <a:normAutofit/>
          </a:bodyPr>
          <a:lstStyle>
            <a:lvl1pPr algn="l">
              <a:defRPr sz="18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35863" y="449794"/>
            <a:ext cx="8468144" cy="266793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435894" y="3945096"/>
            <a:ext cx="8272213" cy="449003"/>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62F257B-15FC-4948-AADD-429C21693977}" type="datetimeFigureOut">
              <a:rPr lang="en-US" smtClean="0"/>
              <a:t>5/26/22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23178792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435894" y="526617"/>
            <a:ext cx="8272212" cy="76035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2F257B-15FC-4948-AADD-429C21693977}" type="datetimeFigureOut">
              <a:rPr lang="en-US" smtClean="0"/>
              <a:t>5/26/22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1405109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1" y="449794"/>
            <a:ext cx="2180113" cy="43627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1" y="506795"/>
            <a:ext cx="1503123" cy="38873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3" y="506795"/>
            <a:ext cx="5922209" cy="3887305"/>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5" y="4467103"/>
            <a:ext cx="996106" cy="273844"/>
          </a:xfrm>
        </p:spPr>
        <p:txBody>
          <a:bodyPr/>
          <a:lstStyle>
            <a:lvl1pPr>
              <a:defRPr>
                <a:solidFill>
                  <a:schemeClr val="accent1">
                    <a:lumMod val="75000"/>
                    <a:lumOff val="25000"/>
                  </a:schemeClr>
                </a:solidFill>
              </a:defRPr>
            </a:lvl1pPr>
          </a:lstStyle>
          <a:p>
            <a:fld id="{262F257B-15FC-4948-AADD-429C21693977}" type="datetimeFigureOut">
              <a:rPr lang="en-US" smtClean="0"/>
              <a:t>5/26/22</a:t>
            </a:fld>
            <a:endParaRPr lang="en-US"/>
          </a:p>
        </p:txBody>
      </p:sp>
      <p:sp>
        <p:nvSpPr>
          <p:cNvPr id="5" name="Footer Placeholder 4"/>
          <p:cNvSpPr>
            <a:spLocks noGrp="1"/>
          </p:cNvSpPr>
          <p:nvPr>
            <p:ph type="ftr" sz="quarter" idx="11"/>
          </p:nvPr>
        </p:nvSpPr>
        <p:spPr>
          <a:xfrm>
            <a:off x="581193" y="4463859"/>
            <a:ext cx="5922209" cy="273844"/>
          </a:xfrm>
        </p:spPr>
        <p:txBody>
          <a:bodyPr/>
          <a:lstStyle/>
          <a:p>
            <a:pPr>
              <a:defRPr/>
            </a:pPr>
            <a:endParaRPr lang="en-US"/>
          </a:p>
        </p:txBody>
      </p:sp>
      <p:sp>
        <p:nvSpPr>
          <p:cNvPr id="6" name="Slide Number Placeholder 5"/>
          <p:cNvSpPr>
            <a:spLocks noGrp="1"/>
          </p:cNvSpPr>
          <p:nvPr>
            <p:ph type="sldNum" sz="quarter" idx="12"/>
          </p:nvPr>
        </p:nvSpPr>
        <p:spPr>
          <a:xfrm>
            <a:off x="7834962" y="4467103"/>
            <a:ext cx="873146" cy="273844"/>
          </a:xfrm>
        </p:spPr>
        <p:txBody>
          <a:bodyPr/>
          <a:lstStyle>
            <a:lvl1pPr>
              <a:defRPr>
                <a:solidFill>
                  <a:schemeClr val="accent1">
                    <a:lumMod val="75000"/>
                    <a:lumOff val="25000"/>
                  </a:schemeClr>
                </a:solidFill>
              </a:defRPr>
            </a:lvl1p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1606871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Colum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20413" y="4629150"/>
            <a:ext cx="309586" cy="309586"/>
          </a:xfrm>
          <a:prstGeom prst="rect">
            <a:avLst/>
          </a:prstGeom>
        </p:spPr>
      </p:pic>
      <p:sp>
        <p:nvSpPr>
          <p:cNvPr id="19" name="Text Placeholder 18"/>
          <p:cNvSpPr>
            <a:spLocks noGrp="1"/>
          </p:cNvSpPr>
          <p:nvPr>
            <p:ph type="body" sz="quarter" idx="19" hasCustomPrompt="1"/>
          </p:nvPr>
        </p:nvSpPr>
        <p:spPr>
          <a:xfrm>
            <a:off x="301624" y="971550"/>
            <a:ext cx="8539163" cy="3429000"/>
          </a:xfrm>
          <a:prstGeom prst="rect">
            <a:avLst/>
          </a:prstGeom>
        </p:spPr>
        <p:txBody>
          <a:bodyPr lIns="0" tIns="0" rIns="0" bIns="0"/>
          <a:lstStyle>
            <a:lvl1pPr marL="0" indent="0">
              <a:spcBef>
                <a:spcPts val="0"/>
              </a:spcBef>
              <a:spcAft>
                <a:spcPts val="1200"/>
              </a:spcAft>
              <a:buFont typeface="Arial" charset="0"/>
              <a:buNone/>
              <a:defRPr sz="1200"/>
            </a:lvl1pPr>
            <a:lvl2pPr marL="173038" indent="-166688">
              <a:spcBef>
                <a:spcPts val="0"/>
              </a:spcBef>
              <a:spcAft>
                <a:spcPts val="1200"/>
              </a:spcAft>
              <a:buFont typeface="Arial" charset="0"/>
              <a:buChar char="•"/>
              <a:tabLst/>
              <a:defRPr sz="1200"/>
            </a:lvl2pPr>
            <a:lvl3pPr marL="346075" indent="-173038">
              <a:spcBef>
                <a:spcPts val="0"/>
              </a:spcBef>
              <a:spcAft>
                <a:spcPts val="1200"/>
              </a:spcAft>
              <a:buFont typeface="Arial" charset="0"/>
              <a:buChar char="•"/>
              <a:tabLst/>
              <a:defRPr sz="1200"/>
            </a:lvl3pPr>
            <a:lvl4pPr marL="514350" indent="-168275">
              <a:buFont typeface="Arial" charset="0"/>
              <a:buChar char="•"/>
              <a:tabLst/>
              <a:defRPr sz="1200"/>
            </a:lvl4pPr>
            <a:lvl5pPr marL="2057400" indent="-228600">
              <a:buFont typeface="Arial" charset="0"/>
              <a:buChar char="•"/>
              <a:defRPr sz="1300"/>
            </a:lvl5pPr>
          </a:lstStyle>
          <a:p>
            <a:pPr lvl="0"/>
            <a:r>
              <a:rPr lang="en-US" dirty="0"/>
              <a:t>Main copy Arial 12pt black.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lvl="1"/>
            <a:r>
              <a:rPr lang="en-US" dirty="0"/>
              <a:t>Second level 12pt black lorem ipsum dolor sit </a:t>
            </a:r>
            <a:r>
              <a:rPr lang="en-US" dirty="0" err="1"/>
              <a:t>amet</a:t>
            </a:r>
            <a:r>
              <a:rPr lang="en-US" dirty="0"/>
              <a:t>, </a:t>
            </a:r>
            <a:r>
              <a:rPr lang="en-US" dirty="0" err="1"/>
              <a:t>consectetuer</a:t>
            </a:r>
            <a:r>
              <a:rPr lang="en-US" dirty="0"/>
              <a:t> </a:t>
            </a:r>
            <a:r>
              <a:rPr lang="en-US" dirty="0" err="1"/>
              <a:t>adipiscing</a:t>
            </a:r>
            <a:endParaRPr lang="en-US" dirty="0"/>
          </a:p>
          <a:p>
            <a:pPr lvl="2"/>
            <a:r>
              <a:rPr lang="en-US" dirty="0"/>
              <a:t>Third level 12pt black lorem ipsum dolor sit </a:t>
            </a:r>
            <a:r>
              <a:rPr lang="en-US" dirty="0" err="1"/>
              <a:t>amet</a:t>
            </a:r>
            <a:r>
              <a:rPr lang="en-US" dirty="0"/>
              <a:t>, </a:t>
            </a:r>
            <a:r>
              <a:rPr lang="en-US" dirty="0" err="1"/>
              <a:t>consectetuer</a:t>
            </a:r>
            <a:r>
              <a:rPr lang="en-US" dirty="0"/>
              <a:t> </a:t>
            </a:r>
            <a:r>
              <a:rPr lang="en-US" dirty="0" err="1"/>
              <a:t>adipiscing</a:t>
            </a:r>
            <a:endParaRPr lang="en-US" dirty="0"/>
          </a:p>
          <a:p>
            <a:pPr lvl="3"/>
            <a:r>
              <a:rPr lang="en-US" dirty="0"/>
              <a:t>Fourth level 12pt black lorem ipsum dolor sit </a:t>
            </a:r>
            <a:r>
              <a:rPr lang="en-US" dirty="0" err="1"/>
              <a:t>amet</a:t>
            </a:r>
            <a:r>
              <a:rPr lang="en-US" dirty="0"/>
              <a:t>, </a:t>
            </a:r>
            <a:r>
              <a:rPr lang="en-US" dirty="0" err="1"/>
              <a:t>consectetuer</a:t>
            </a:r>
            <a:r>
              <a:rPr lang="en-US" dirty="0"/>
              <a:t> </a:t>
            </a:r>
            <a:r>
              <a:rPr lang="en-US" dirty="0" err="1"/>
              <a:t>adipiscing</a:t>
            </a:r>
            <a:endParaRPr lang="en-US" dirty="0"/>
          </a:p>
        </p:txBody>
      </p:sp>
      <p:sp>
        <p:nvSpPr>
          <p:cNvPr id="5" name="Slide Number Placeholder 4">
            <a:extLst>
              <a:ext uri="{FF2B5EF4-FFF2-40B4-BE49-F238E27FC236}">
                <a16:creationId xmlns:a16="http://schemas.microsoft.com/office/drawing/2014/main" id="{01F659D1-0163-104E-99C7-DB4DD5CC2E4A}"/>
              </a:ext>
            </a:extLst>
          </p:cNvPr>
          <p:cNvSpPr>
            <a:spLocks noGrp="1"/>
          </p:cNvSpPr>
          <p:nvPr>
            <p:ph type="sldNum" sz="quarter" idx="21"/>
          </p:nvPr>
        </p:nvSpPr>
        <p:spPr/>
        <p:txBody>
          <a:bodyPr/>
          <a:lstStyle/>
          <a:p>
            <a:fld id="{ABEF7161-39F9-F745-9A2B-33DA2ED59E91}" type="slidenum">
              <a:rPr lang="en-US" smtClean="0">
                <a:solidFill>
                  <a:srgbClr val="000000"/>
                </a:solidFill>
              </a:rPr>
              <a:pPr/>
              <a:t>‹#›</a:t>
            </a:fld>
            <a:endParaRPr lang="en-US" dirty="0">
              <a:solidFill>
                <a:srgbClr val="000000"/>
              </a:solidFill>
            </a:endParaRPr>
          </a:p>
        </p:txBody>
      </p:sp>
      <p:sp>
        <p:nvSpPr>
          <p:cNvPr id="3" name="Title 2">
            <a:extLst>
              <a:ext uri="{FF2B5EF4-FFF2-40B4-BE49-F238E27FC236}">
                <a16:creationId xmlns:a16="http://schemas.microsoft.com/office/drawing/2014/main" id="{29BEBC8F-0028-584F-98FC-9CB1300F61BE}"/>
              </a:ext>
            </a:extLst>
          </p:cNvPr>
          <p:cNvSpPr>
            <a:spLocks noGrp="1"/>
          </p:cNvSpPr>
          <p:nvPr>
            <p:ph type="title" hasCustomPrompt="1"/>
          </p:nvPr>
        </p:nvSpPr>
        <p:spPr/>
        <p:txBody>
          <a:bodyPr/>
          <a:lstStyle>
            <a:lvl1pPr>
              <a:defRPr/>
            </a:lvl1pPr>
          </a:lstStyle>
          <a:p>
            <a:r>
              <a:rPr lang="en-US" dirty="0"/>
              <a:t>Title Arial 24pt red sentence case</a:t>
            </a:r>
          </a:p>
        </p:txBody>
      </p:sp>
    </p:spTree>
    <p:extLst>
      <p:ext uri="{BB962C8B-B14F-4D97-AF65-F5344CB8AC3E}">
        <p14:creationId xmlns:p14="http://schemas.microsoft.com/office/powerpoint/2010/main" val="4414531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Image Right Full">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E5FFBC75-5C11-7F49-8071-D82DF0C3E262}"/>
              </a:ext>
            </a:extLst>
          </p:cNvPr>
          <p:cNvSpPr>
            <a:spLocks noGrp="1"/>
          </p:cNvSpPr>
          <p:nvPr>
            <p:ph type="pic" sz="quarter" idx="14" hasCustomPrompt="1"/>
          </p:nvPr>
        </p:nvSpPr>
        <p:spPr>
          <a:xfrm>
            <a:off x="5029200" y="0"/>
            <a:ext cx="4114800" cy="5143500"/>
          </a:xfrm>
          <a:prstGeom prst="rect">
            <a:avLst/>
          </a:prstGeom>
          <a:solidFill>
            <a:schemeClr val="tx2">
              <a:lumMod val="20000"/>
              <a:lumOff val="80000"/>
            </a:schemeClr>
          </a:solidFill>
          <a:ln>
            <a:noFill/>
          </a:ln>
        </p:spPr>
        <p:txBody>
          <a:bodyPr tIns="91440" bIns="91440">
            <a:normAutofit/>
          </a:bodyPr>
          <a:lstStyle>
            <a:lvl1pPr marL="0" indent="0">
              <a:buNone/>
              <a:defRPr sz="1000" b="1" cap="none">
                <a:solidFill>
                  <a:schemeClr val="tx2"/>
                </a:solidFill>
                <a:latin typeface="Arial"/>
                <a:cs typeface="Arial"/>
              </a:defRPr>
            </a:lvl1pPr>
          </a:lstStyle>
          <a:p>
            <a:r>
              <a:rPr lang="en-US" dirty="0"/>
              <a:t>Click icon to add image</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20413" y="4629150"/>
            <a:ext cx="309586" cy="309586"/>
          </a:xfrm>
          <a:prstGeom prst="rect">
            <a:avLst/>
          </a:prstGeom>
        </p:spPr>
      </p:pic>
      <p:sp>
        <p:nvSpPr>
          <p:cNvPr id="19" name="Text Placeholder 18"/>
          <p:cNvSpPr>
            <a:spLocks noGrp="1"/>
          </p:cNvSpPr>
          <p:nvPr>
            <p:ph type="body" sz="quarter" idx="19" hasCustomPrompt="1"/>
          </p:nvPr>
        </p:nvSpPr>
        <p:spPr>
          <a:xfrm>
            <a:off x="301624" y="971550"/>
            <a:ext cx="4498975" cy="3429000"/>
          </a:xfrm>
          <a:prstGeom prst="rect">
            <a:avLst/>
          </a:prstGeom>
        </p:spPr>
        <p:txBody>
          <a:bodyPr lIns="0" tIns="0" rIns="0" bIns="0"/>
          <a:lstStyle>
            <a:lvl1pPr marL="0" indent="0">
              <a:spcBef>
                <a:spcPts val="0"/>
              </a:spcBef>
              <a:spcAft>
                <a:spcPts val="1200"/>
              </a:spcAft>
              <a:buFont typeface="Arial" charset="0"/>
              <a:buNone/>
              <a:defRPr sz="1200"/>
            </a:lvl1pPr>
            <a:lvl2pPr marL="173038" indent="-166688">
              <a:spcBef>
                <a:spcPts val="0"/>
              </a:spcBef>
              <a:spcAft>
                <a:spcPts val="1200"/>
              </a:spcAft>
              <a:buFont typeface="Arial" charset="0"/>
              <a:buChar char="•"/>
              <a:tabLst/>
              <a:defRPr sz="1200"/>
            </a:lvl2pPr>
            <a:lvl3pPr marL="346075" indent="-173038">
              <a:spcBef>
                <a:spcPts val="0"/>
              </a:spcBef>
              <a:spcAft>
                <a:spcPts val="1200"/>
              </a:spcAft>
              <a:buFont typeface="Arial" charset="0"/>
              <a:buChar char="•"/>
              <a:tabLst/>
              <a:defRPr sz="1200"/>
            </a:lvl3pPr>
            <a:lvl4pPr marL="514350" indent="-168275">
              <a:buFont typeface="Arial" charset="0"/>
              <a:buChar char="•"/>
              <a:tabLst/>
              <a:defRPr sz="1200"/>
            </a:lvl4pPr>
            <a:lvl5pPr marL="2057400" indent="-228600">
              <a:buFont typeface="Arial" charset="0"/>
              <a:buChar char="•"/>
              <a:defRPr sz="1300"/>
            </a:lvl5pPr>
          </a:lstStyle>
          <a:p>
            <a:pPr lvl="0"/>
            <a:r>
              <a:rPr lang="en-US" dirty="0"/>
              <a:t>Main copy Arial 12pt black.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a:t>
            </a:r>
            <a:r>
              <a:rPr lang="en-US" dirty="0" err="1"/>
              <a:t>sed</a:t>
            </a:r>
            <a:r>
              <a:rPr lang="en-US" dirty="0"/>
              <a:t> </a:t>
            </a:r>
            <a:r>
              <a:rPr lang="en-US" dirty="0" err="1"/>
              <a:t>diam</a:t>
            </a:r>
            <a:r>
              <a:rPr lang="en-US" dirty="0"/>
              <a:t>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a:t>
            </a:r>
            <a:r>
              <a:rPr lang="en-US" dirty="0" err="1"/>
              <a:t>dolore</a:t>
            </a:r>
            <a:r>
              <a:rPr lang="en-US" dirty="0"/>
              <a:t> magna </a:t>
            </a:r>
            <a:r>
              <a:rPr lang="en-US" dirty="0" err="1"/>
              <a:t>aliquam</a:t>
            </a:r>
            <a:r>
              <a:rPr lang="en-US" dirty="0"/>
              <a:t> </a:t>
            </a:r>
            <a:r>
              <a:rPr lang="en-US" dirty="0" err="1"/>
              <a:t>erat</a:t>
            </a:r>
            <a:r>
              <a:rPr lang="en-US" dirty="0"/>
              <a:t> </a:t>
            </a:r>
            <a:r>
              <a:rPr lang="en-US" dirty="0" err="1"/>
              <a:t>volutpat</a:t>
            </a:r>
            <a:r>
              <a:rPr lang="en-US" dirty="0"/>
              <a:t>. </a:t>
            </a:r>
            <a:r>
              <a:rPr lang="en-US" dirty="0" err="1"/>
              <a:t>Ut</a:t>
            </a:r>
            <a:r>
              <a:rPr lang="en-US" dirty="0"/>
              <a: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lvl="1"/>
            <a:r>
              <a:rPr lang="en-US" dirty="0"/>
              <a:t>Second level 12pt black lorem ipsum dolor sit </a:t>
            </a:r>
            <a:r>
              <a:rPr lang="en-US" dirty="0" err="1"/>
              <a:t>amet</a:t>
            </a:r>
            <a:r>
              <a:rPr lang="en-US" dirty="0"/>
              <a:t>, </a:t>
            </a:r>
            <a:r>
              <a:rPr lang="en-US" dirty="0" err="1"/>
              <a:t>consectetuer</a:t>
            </a:r>
            <a:r>
              <a:rPr lang="en-US" dirty="0"/>
              <a:t> </a:t>
            </a:r>
            <a:r>
              <a:rPr lang="en-US" dirty="0" err="1"/>
              <a:t>adipiscing</a:t>
            </a:r>
            <a:endParaRPr lang="en-US" dirty="0"/>
          </a:p>
          <a:p>
            <a:pPr lvl="2"/>
            <a:r>
              <a:rPr lang="en-US" dirty="0"/>
              <a:t>Third level 12pt black lorem ipsum dolor sit </a:t>
            </a:r>
            <a:r>
              <a:rPr lang="en-US" dirty="0" err="1"/>
              <a:t>amet</a:t>
            </a:r>
            <a:r>
              <a:rPr lang="en-US" dirty="0"/>
              <a:t>, </a:t>
            </a:r>
            <a:r>
              <a:rPr lang="en-US" dirty="0" err="1"/>
              <a:t>consectetuer</a:t>
            </a:r>
            <a:r>
              <a:rPr lang="en-US" dirty="0"/>
              <a:t> </a:t>
            </a:r>
            <a:r>
              <a:rPr lang="en-US" dirty="0" err="1"/>
              <a:t>adipiscing</a:t>
            </a:r>
            <a:endParaRPr lang="en-US" dirty="0"/>
          </a:p>
          <a:p>
            <a:pPr lvl="3"/>
            <a:r>
              <a:rPr lang="en-US" dirty="0"/>
              <a:t>Fourth level 12pt black lorem ipsum dolor sit </a:t>
            </a:r>
            <a:r>
              <a:rPr lang="en-US" dirty="0" err="1"/>
              <a:t>amet</a:t>
            </a:r>
            <a:r>
              <a:rPr lang="en-US" dirty="0"/>
              <a:t>, </a:t>
            </a:r>
            <a:r>
              <a:rPr lang="en-US" dirty="0" err="1"/>
              <a:t>consectetuer</a:t>
            </a:r>
            <a:r>
              <a:rPr lang="en-US" dirty="0"/>
              <a:t> </a:t>
            </a:r>
            <a:r>
              <a:rPr lang="en-US" dirty="0" err="1"/>
              <a:t>adipiscing</a:t>
            </a:r>
            <a:endParaRPr lang="en-US" dirty="0"/>
          </a:p>
        </p:txBody>
      </p:sp>
      <p:sp>
        <p:nvSpPr>
          <p:cNvPr id="5" name="Slide Number Placeholder 4">
            <a:extLst>
              <a:ext uri="{FF2B5EF4-FFF2-40B4-BE49-F238E27FC236}">
                <a16:creationId xmlns:a16="http://schemas.microsoft.com/office/drawing/2014/main" id="{01F659D1-0163-104E-99C7-DB4DD5CC2E4A}"/>
              </a:ext>
            </a:extLst>
          </p:cNvPr>
          <p:cNvSpPr>
            <a:spLocks noGrp="1"/>
          </p:cNvSpPr>
          <p:nvPr>
            <p:ph type="sldNum" sz="quarter" idx="21"/>
          </p:nvPr>
        </p:nvSpPr>
        <p:spPr/>
        <p:txBody>
          <a:bodyPr/>
          <a:lstStyle/>
          <a:p>
            <a:fld id="{ABEF7161-39F9-F745-9A2B-33DA2ED59E91}" type="slidenum">
              <a:rPr lang="en-US" smtClean="0"/>
              <a:pPr/>
              <a:t>‹#›</a:t>
            </a:fld>
            <a:endParaRPr lang="en-US" dirty="0"/>
          </a:p>
        </p:txBody>
      </p:sp>
      <p:sp>
        <p:nvSpPr>
          <p:cNvPr id="3" name="Title 2">
            <a:extLst>
              <a:ext uri="{FF2B5EF4-FFF2-40B4-BE49-F238E27FC236}">
                <a16:creationId xmlns:a16="http://schemas.microsoft.com/office/drawing/2014/main" id="{29BEBC8F-0028-584F-98FC-9CB1300F61BE}"/>
              </a:ext>
            </a:extLst>
          </p:cNvPr>
          <p:cNvSpPr>
            <a:spLocks noGrp="1"/>
          </p:cNvSpPr>
          <p:nvPr>
            <p:ph type="title" hasCustomPrompt="1"/>
          </p:nvPr>
        </p:nvSpPr>
        <p:spPr>
          <a:xfrm>
            <a:off x="301624" y="285750"/>
            <a:ext cx="4498976" cy="738664"/>
          </a:xfrm>
        </p:spPr>
        <p:txBody>
          <a:bodyPr/>
          <a:lstStyle>
            <a:lvl1pPr>
              <a:defRPr/>
            </a:lvl1pPr>
          </a:lstStyle>
          <a:p>
            <a:r>
              <a:rPr lang="en-US" dirty="0"/>
              <a:t>Title Arial 24pt red sentence case</a:t>
            </a:r>
          </a:p>
        </p:txBody>
      </p:sp>
    </p:spTree>
    <p:extLst>
      <p:ext uri="{BB962C8B-B14F-4D97-AF65-F5344CB8AC3E}">
        <p14:creationId xmlns:p14="http://schemas.microsoft.com/office/powerpoint/2010/main" val="3928845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Whit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A532-6502-7444-9A17-0DF57965A446}"/>
              </a:ext>
            </a:extLst>
          </p:cNvPr>
          <p:cNvSpPr>
            <a:spLocks noGrp="1"/>
          </p:cNvSpPr>
          <p:nvPr>
            <p:ph type="ctrTitle" hasCustomPrompt="1"/>
          </p:nvPr>
        </p:nvSpPr>
        <p:spPr>
          <a:xfrm>
            <a:off x="342900" y="1519246"/>
            <a:ext cx="8458200" cy="1241822"/>
          </a:xfrm>
        </p:spPr>
        <p:txBody>
          <a:bodyPr anchor="b" anchorCtr="0">
            <a:noAutofit/>
          </a:bodyPr>
          <a:lstStyle>
            <a:lvl1pPr algn="l">
              <a:defRPr sz="3200">
                <a:solidFill>
                  <a:schemeClr val="accent1"/>
                </a:solidFill>
              </a:defRPr>
            </a:lvl1pPr>
          </a:lstStyle>
          <a:p>
            <a:r>
              <a:rPr lang="en-US"/>
              <a:t>Section title Arial 32pt</a:t>
            </a:r>
          </a:p>
        </p:txBody>
      </p:sp>
      <p:sp>
        <p:nvSpPr>
          <p:cNvPr id="3" name="Subtitle 2">
            <a:extLst>
              <a:ext uri="{FF2B5EF4-FFF2-40B4-BE49-F238E27FC236}">
                <a16:creationId xmlns:a16="http://schemas.microsoft.com/office/drawing/2014/main" id="{8D57401A-C885-A242-B17E-A1280D732681}"/>
              </a:ext>
            </a:extLst>
          </p:cNvPr>
          <p:cNvSpPr>
            <a:spLocks noGrp="1"/>
          </p:cNvSpPr>
          <p:nvPr>
            <p:ph type="subTitle" idx="1" hasCustomPrompt="1"/>
          </p:nvPr>
        </p:nvSpPr>
        <p:spPr>
          <a:xfrm>
            <a:off x="342900" y="2890846"/>
            <a:ext cx="8458200" cy="709184"/>
          </a:xfrm>
        </p:spPr>
        <p:txBody>
          <a:bodyPr>
            <a:noAutofit/>
          </a:bodyPr>
          <a:lstStyle>
            <a:lvl1pPr marL="0" indent="0" algn="l">
              <a:buNone/>
              <a:defRPr sz="1400">
                <a:solidFill>
                  <a:schemeClr val="tx1"/>
                </a:solidFill>
              </a:defRPr>
            </a:lvl1pPr>
            <a:lvl2pPr marL="342797" indent="0" algn="ctr">
              <a:buNone/>
              <a:defRPr sz="1500"/>
            </a:lvl2pPr>
            <a:lvl3pPr marL="685595"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en-US"/>
              <a:t>Subtitle Arial 14pt</a:t>
            </a:r>
          </a:p>
        </p:txBody>
      </p:sp>
      <p:pic>
        <p:nvPicPr>
          <p:cNvPr id="6" name="Graphic 5">
            <a:extLst>
              <a:ext uri="{FF2B5EF4-FFF2-40B4-BE49-F238E27FC236}">
                <a16:creationId xmlns:a16="http://schemas.microsoft.com/office/drawing/2014/main" id="{023BBA79-7958-7D45-AF75-EEB8FFD821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7" name="Slide Number Placeholder 6">
            <a:extLst>
              <a:ext uri="{FF2B5EF4-FFF2-40B4-BE49-F238E27FC236}">
                <a16:creationId xmlns:a16="http://schemas.microsoft.com/office/drawing/2014/main" id="{CB222E1C-946B-4B41-B890-8B9E6B5475B5}"/>
              </a:ext>
            </a:extLst>
          </p:cNvPr>
          <p:cNvSpPr>
            <a:spLocks noGrp="1"/>
          </p:cNvSpPr>
          <p:nvPr>
            <p:ph type="sldNum" sz="quarter" idx="11"/>
          </p:nvPr>
        </p:nvSpPr>
        <p:spPr/>
        <p:txBody>
          <a:body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1299011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Divider Re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A532-6502-7444-9A17-0DF57965A446}"/>
              </a:ext>
            </a:extLst>
          </p:cNvPr>
          <p:cNvSpPr>
            <a:spLocks noGrp="1"/>
          </p:cNvSpPr>
          <p:nvPr>
            <p:ph type="ctrTitle" hasCustomPrompt="1"/>
          </p:nvPr>
        </p:nvSpPr>
        <p:spPr>
          <a:xfrm>
            <a:off x="342900" y="1519246"/>
            <a:ext cx="8458200" cy="1241822"/>
          </a:xfrm>
        </p:spPr>
        <p:txBody>
          <a:bodyPr anchor="b" anchorCtr="0">
            <a:noAutofit/>
          </a:bodyPr>
          <a:lstStyle>
            <a:lvl1pPr algn="l">
              <a:defRPr sz="3200">
                <a:solidFill>
                  <a:schemeClr val="bg1"/>
                </a:solidFill>
              </a:defRPr>
            </a:lvl1pPr>
          </a:lstStyle>
          <a:p>
            <a:r>
              <a:rPr lang="en-US"/>
              <a:t>Section title Arial 32pt</a:t>
            </a:r>
          </a:p>
        </p:txBody>
      </p:sp>
      <p:sp>
        <p:nvSpPr>
          <p:cNvPr id="3" name="Subtitle 2">
            <a:extLst>
              <a:ext uri="{FF2B5EF4-FFF2-40B4-BE49-F238E27FC236}">
                <a16:creationId xmlns:a16="http://schemas.microsoft.com/office/drawing/2014/main" id="{8D57401A-C885-A242-B17E-A1280D732681}"/>
              </a:ext>
            </a:extLst>
          </p:cNvPr>
          <p:cNvSpPr>
            <a:spLocks noGrp="1"/>
          </p:cNvSpPr>
          <p:nvPr>
            <p:ph type="subTitle" idx="1" hasCustomPrompt="1"/>
          </p:nvPr>
        </p:nvSpPr>
        <p:spPr>
          <a:xfrm>
            <a:off x="342900" y="2890846"/>
            <a:ext cx="8458200" cy="709184"/>
          </a:xfrm>
        </p:spPr>
        <p:txBody>
          <a:bodyPr>
            <a:noAutofit/>
          </a:bodyPr>
          <a:lstStyle>
            <a:lvl1pPr marL="0" indent="0" algn="l">
              <a:buNone/>
              <a:defRPr sz="1400">
                <a:solidFill>
                  <a:schemeClr val="bg1"/>
                </a:solidFill>
              </a:defRPr>
            </a:lvl1pPr>
            <a:lvl2pPr marL="342797" indent="0" algn="ctr">
              <a:buNone/>
              <a:defRPr sz="1500"/>
            </a:lvl2pPr>
            <a:lvl3pPr marL="685595"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en-US"/>
              <a:t>Subtitle Arial 14pt</a:t>
            </a:r>
          </a:p>
        </p:txBody>
      </p:sp>
      <p:pic>
        <p:nvPicPr>
          <p:cNvPr id="6" name="Graphic 5">
            <a:extLst>
              <a:ext uri="{FF2B5EF4-FFF2-40B4-BE49-F238E27FC236}">
                <a16:creationId xmlns:a16="http://schemas.microsoft.com/office/drawing/2014/main" id="{904E383D-9ADB-164C-AC21-0EEF650904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5" name="Slide Number Placeholder 4">
            <a:extLst>
              <a:ext uri="{FF2B5EF4-FFF2-40B4-BE49-F238E27FC236}">
                <a16:creationId xmlns:a16="http://schemas.microsoft.com/office/drawing/2014/main" id="{38D63068-6024-5241-9B07-04EA740B6502}"/>
              </a:ext>
            </a:extLst>
          </p:cNvPr>
          <p:cNvSpPr>
            <a:spLocks noGrp="1"/>
          </p:cNvSpPr>
          <p:nvPr>
            <p:ph type="sldNum" sz="quarter" idx="11"/>
          </p:nvPr>
        </p:nvSpPr>
        <p:spPr/>
        <p:txBody>
          <a:bodyPr/>
          <a:lstStyle>
            <a:lvl1pPr>
              <a:defRPr>
                <a:solidFill>
                  <a:schemeClr val="bg1"/>
                </a:solidFill>
              </a:defRPr>
            </a:lvl1p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2477524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ivider Gradient">
    <p:bg>
      <p:bgPr>
        <a:gradFill>
          <a:gsLst>
            <a:gs pos="0">
              <a:schemeClr val="accent1"/>
            </a:gs>
            <a:gs pos="100000">
              <a:srgbClr val="5E2032"/>
            </a:gs>
          </a:gsLst>
          <a:lin ang="4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A532-6502-7444-9A17-0DF57965A446}"/>
              </a:ext>
            </a:extLst>
          </p:cNvPr>
          <p:cNvSpPr>
            <a:spLocks noGrp="1"/>
          </p:cNvSpPr>
          <p:nvPr>
            <p:ph type="ctrTitle" hasCustomPrompt="1"/>
          </p:nvPr>
        </p:nvSpPr>
        <p:spPr>
          <a:xfrm>
            <a:off x="342900" y="1519246"/>
            <a:ext cx="8458200" cy="1241822"/>
          </a:xfrm>
        </p:spPr>
        <p:txBody>
          <a:bodyPr anchor="b" anchorCtr="0">
            <a:noAutofit/>
          </a:bodyPr>
          <a:lstStyle>
            <a:lvl1pPr algn="l">
              <a:defRPr sz="3200">
                <a:solidFill>
                  <a:schemeClr val="bg1"/>
                </a:solidFill>
              </a:defRPr>
            </a:lvl1pPr>
          </a:lstStyle>
          <a:p>
            <a:r>
              <a:rPr lang="en-US"/>
              <a:t>Section title Arial 32pt</a:t>
            </a:r>
          </a:p>
        </p:txBody>
      </p:sp>
      <p:sp>
        <p:nvSpPr>
          <p:cNvPr id="3" name="Subtitle 2">
            <a:extLst>
              <a:ext uri="{FF2B5EF4-FFF2-40B4-BE49-F238E27FC236}">
                <a16:creationId xmlns:a16="http://schemas.microsoft.com/office/drawing/2014/main" id="{8D57401A-C885-A242-B17E-A1280D732681}"/>
              </a:ext>
            </a:extLst>
          </p:cNvPr>
          <p:cNvSpPr>
            <a:spLocks noGrp="1"/>
          </p:cNvSpPr>
          <p:nvPr>
            <p:ph type="subTitle" idx="1" hasCustomPrompt="1"/>
          </p:nvPr>
        </p:nvSpPr>
        <p:spPr>
          <a:xfrm>
            <a:off x="342900" y="2890846"/>
            <a:ext cx="8458200" cy="709184"/>
          </a:xfrm>
        </p:spPr>
        <p:txBody>
          <a:bodyPr>
            <a:noAutofit/>
          </a:bodyPr>
          <a:lstStyle>
            <a:lvl1pPr marL="0" indent="0" algn="l">
              <a:buNone/>
              <a:defRPr sz="1800">
                <a:solidFill>
                  <a:schemeClr val="bg1"/>
                </a:solidFill>
              </a:defRPr>
            </a:lvl1pPr>
            <a:lvl2pPr marL="342797" indent="0" algn="ctr">
              <a:buNone/>
              <a:defRPr sz="1500"/>
            </a:lvl2pPr>
            <a:lvl3pPr marL="685595" indent="0" algn="ctr">
              <a:buNone/>
              <a:defRPr sz="1350"/>
            </a:lvl3pPr>
            <a:lvl4pPr marL="1028391" indent="0" algn="ctr">
              <a:buNone/>
              <a:defRPr sz="1200"/>
            </a:lvl4pPr>
            <a:lvl5pPr marL="1371189"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en-US"/>
              <a:t>Subtitle Arial 14pt</a:t>
            </a:r>
          </a:p>
        </p:txBody>
      </p:sp>
      <p:pic>
        <p:nvPicPr>
          <p:cNvPr id="6" name="Graphic 5">
            <a:extLst>
              <a:ext uri="{FF2B5EF4-FFF2-40B4-BE49-F238E27FC236}">
                <a16:creationId xmlns:a16="http://schemas.microsoft.com/office/drawing/2014/main" id="{A48C0AD9-F672-5544-BB88-07095F3442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01011" y="4804745"/>
            <a:ext cx="225087" cy="225086"/>
          </a:xfrm>
          <a:prstGeom prst="rect">
            <a:avLst/>
          </a:prstGeom>
        </p:spPr>
      </p:pic>
      <p:sp>
        <p:nvSpPr>
          <p:cNvPr id="5" name="Slide Number Placeholder 4">
            <a:extLst>
              <a:ext uri="{FF2B5EF4-FFF2-40B4-BE49-F238E27FC236}">
                <a16:creationId xmlns:a16="http://schemas.microsoft.com/office/drawing/2014/main" id="{24229EB8-9AA8-7B45-A119-825CCB339B24}"/>
              </a:ext>
            </a:extLst>
          </p:cNvPr>
          <p:cNvSpPr>
            <a:spLocks noGrp="1"/>
          </p:cNvSpPr>
          <p:nvPr>
            <p:ph type="sldNum" sz="quarter" idx="11"/>
          </p:nvPr>
        </p:nvSpPr>
        <p:spPr/>
        <p:txBody>
          <a:bodyPr/>
          <a:lstStyle>
            <a:lvl1pPr>
              <a:defRPr>
                <a:solidFill>
                  <a:schemeClr val="bg1"/>
                </a:solidFill>
              </a:defRPr>
            </a:lvl1p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228332118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42900"/>
            <a:ext cx="8458200" cy="73152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42900" y="1352140"/>
            <a:ext cx="8458200" cy="32004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864963" y="4807323"/>
            <a:ext cx="3086100" cy="240507"/>
          </a:xfrm>
          <a:prstGeom prst="rect">
            <a:avLst/>
          </a:prstGeom>
        </p:spPr>
        <p:txBody>
          <a:bodyPr vert="horz" lIns="91440" tIns="45720" rIns="91440" bIns="45720" rtlCol="0" anchor="ctr"/>
          <a:lstStyle>
            <a:lvl1pPr algn="l">
              <a:defRPr sz="700">
                <a:solidFill>
                  <a:schemeClr val="tx2"/>
                </a:solidFill>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114300" y="4807323"/>
            <a:ext cx="605159" cy="240507"/>
          </a:xfrm>
          <a:prstGeom prst="rect">
            <a:avLst/>
          </a:prstGeom>
        </p:spPr>
        <p:txBody>
          <a:bodyPr vert="horz" lIns="91440" tIns="45720" rIns="91440" bIns="45720" rtlCol="0" anchor="ctr"/>
          <a:lstStyle>
            <a:lvl1pPr algn="l">
              <a:defRPr sz="700">
                <a:solidFill>
                  <a:schemeClr val="tx2"/>
                </a:solidFill>
                <a:latin typeface="Arial" panose="020B0604020202020204" pitchFamily="34" charset="0"/>
                <a:cs typeface="Arial" panose="020B0604020202020204" pitchFamily="34" charset="0"/>
              </a:defRPr>
            </a:lvl1pPr>
          </a:lstStyle>
          <a:p>
            <a:pPr>
              <a:defRPr/>
            </a:pPr>
            <a:fld id="{21B229D0-D39D-4E05-B41E-860068DDC837}" type="slidenum">
              <a:rPr lang="en-US" altLang="en-US" smtClean="0"/>
              <a:pPr>
                <a:defRPr/>
              </a:pPr>
              <a:t>‹#›</a:t>
            </a:fld>
            <a:endParaRPr lang="en-US" altLang="en-US"/>
          </a:p>
        </p:txBody>
      </p:sp>
    </p:spTree>
    <p:extLst>
      <p:ext uri="{BB962C8B-B14F-4D97-AF65-F5344CB8AC3E}">
        <p14:creationId xmlns:p14="http://schemas.microsoft.com/office/powerpoint/2010/main" val="2419311297"/>
      </p:ext>
    </p:extLst>
  </p:cSld>
  <p:clrMap bg1="lt1" tx1="dk1" bg2="lt2" tx2="dk2" accent1="accent1" accent2="accent2" accent3="accent3" accent4="accent4" accent5="accent5" accent6="accent6" hlink="hlink" folHlink="folHlink"/>
  <p:sldLayoutIdLst>
    <p:sldLayoutId id="2147485975" r:id="rId1"/>
    <p:sldLayoutId id="2147485976" r:id="rId2"/>
    <p:sldLayoutId id="2147485977" r:id="rId3"/>
    <p:sldLayoutId id="2147485978" r:id="rId4"/>
    <p:sldLayoutId id="2147485979" r:id="rId5"/>
    <p:sldLayoutId id="2147485980" r:id="rId6"/>
    <p:sldLayoutId id="2147485981" r:id="rId7"/>
    <p:sldLayoutId id="2147485982" r:id="rId8"/>
    <p:sldLayoutId id="2147485983" r:id="rId9"/>
    <p:sldLayoutId id="2147485984" r:id="rId10"/>
    <p:sldLayoutId id="2147485985" r:id="rId11"/>
    <p:sldLayoutId id="2147485986" r:id="rId12"/>
    <p:sldLayoutId id="2147485987" r:id="rId13"/>
    <p:sldLayoutId id="2147485988" r:id="rId14"/>
    <p:sldLayoutId id="2147485989" r:id="rId15"/>
    <p:sldLayoutId id="2147485990" r:id="rId16"/>
    <p:sldLayoutId id="2147485991" r:id="rId17"/>
    <p:sldLayoutId id="2147485992" r:id="rId18"/>
    <p:sldLayoutId id="2147485993" r:id="rId19"/>
    <p:sldLayoutId id="2147485994" r:id="rId20"/>
    <p:sldLayoutId id="2147485995" r:id="rId21"/>
    <p:sldLayoutId id="2147485996" r:id="rId22"/>
    <p:sldLayoutId id="2147485997" r:id="rId23"/>
    <p:sldLayoutId id="2147485998" r:id="rId24"/>
    <p:sldLayoutId id="2147485999" r:id="rId25"/>
    <p:sldLayoutId id="2147486000" r:id="rId26"/>
    <p:sldLayoutId id="2147486001" r:id="rId27"/>
    <p:sldLayoutId id="2147486002" r:id="rId28"/>
    <p:sldLayoutId id="2147486003" r:id="rId29"/>
    <p:sldLayoutId id="2147486004" r:id="rId30"/>
    <p:sldLayoutId id="2147486005" r:id="rId31"/>
    <p:sldLayoutId id="2147486006" r:id="rId32"/>
    <p:sldLayoutId id="2147486007" r:id="rId33"/>
    <p:sldLayoutId id="2147486008" r:id="rId34"/>
    <p:sldLayoutId id="2147486009" r:id="rId35"/>
    <p:sldLayoutId id="2147486010" r:id="rId36"/>
    <p:sldLayoutId id="2147486011" r:id="rId37"/>
    <p:sldLayoutId id="2147486012" r:id="rId38"/>
    <p:sldLayoutId id="2147486013" r:id="rId39"/>
    <p:sldLayoutId id="2147486014" r:id="rId40"/>
    <p:sldLayoutId id="2147486015" r:id="rId41"/>
    <p:sldLayoutId id="2147486016" r:id="rId42"/>
    <p:sldLayoutId id="2147486017" r:id="rId43"/>
    <p:sldLayoutId id="2147486018" r:id="rId44"/>
    <p:sldLayoutId id="2147486019" r:id="rId45"/>
    <p:sldLayoutId id="2147486020" r:id="rId46"/>
    <p:sldLayoutId id="2147486021" r:id="rId47"/>
    <p:sldLayoutId id="2147486022" r:id="rId48"/>
    <p:sldLayoutId id="2147486023" r:id="rId49"/>
    <p:sldLayoutId id="2147486024" r:id="rId50"/>
    <p:sldLayoutId id="2147486025" r:id="rId51"/>
    <p:sldLayoutId id="2147486026" r:id="rId52"/>
    <p:sldLayoutId id="2147486027" r:id="rId53"/>
    <p:sldLayoutId id="2147486028" r:id="rId54"/>
  </p:sldLayoutIdLst>
  <p:txStyles>
    <p:titleStyle>
      <a:lvl1pPr algn="l" defTabSz="685800" rtl="0" eaLnBrk="1" latinLnBrk="0" hangingPunct="1">
        <a:lnSpc>
          <a:spcPct val="90000"/>
        </a:lnSpc>
        <a:spcBef>
          <a:spcPct val="0"/>
        </a:spcBef>
        <a:buNone/>
        <a:defRPr sz="2800" kern="1200">
          <a:solidFill>
            <a:schemeClr val="accent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lnSpc>
          <a:spcPct val="90000"/>
        </a:lnSpc>
        <a:spcBef>
          <a:spcPts val="0"/>
        </a:spcBef>
        <a:spcAft>
          <a:spcPts val="600"/>
        </a:spcAft>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0"/>
        </a:spcBef>
        <a:spcAft>
          <a:spcPts val="60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16">
          <p15:clr>
            <a:srgbClr val="F26B43"/>
          </p15:clr>
        </p15:guide>
        <p15:guide id="3" pos="2880">
          <p15:clr>
            <a:srgbClr val="F26B43"/>
          </p15:clr>
        </p15:guide>
        <p15:guide id="4" orient="horz" pos="216">
          <p15:clr>
            <a:srgbClr val="F26B43"/>
          </p15:clr>
        </p15:guide>
        <p15:guide id="5" pos="5760">
          <p15:clr>
            <a:srgbClr val="F26B43"/>
          </p15:clr>
        </p15:guide>
        <p15:guide id="6" pos="5544">
          <p15:clr>
            <a:srgbClr val="F26B43"/>
          </p15:clr>
        </p15:guide>
        <p15:guide id="7" orient="horz" pos="3240">
          <p15:clr>
            <a:srgbClr val="F26B43"/>
          </p15:clr>
        </p15:guide>
        <p15:guide id="8" orient="horz" pos="302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528843"/>
            <a:ext cx="8272212" cy="89216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1752002"/>
            <a:ext cx="8272212" cy="2642096"/>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4" y="4467103"/>
            <a:ext cx="2133599" cy="273844"/>
          </a:xfrm>
          <a:prstGeom prst="rect">
            <a:avLst/>
          </a:prstGeom>
        </p:spPr>
        <p:txBody>
          <a:bodyPr vert="horz" lIns="91440" tIns="45720" rIns="91440" bIns="45720" rtlCol="0" anchor="ctr"/>
          <a:lstStyle>
            <a:lvl1pPr algn="r">
              <a:defRPr sz="675">
                <a:solidFill>
                  <a:schemeClr val="accent2"/>
                </a:solidFill>
              </a:defRPr>
            </a:lvl1pPr>
          </a:lstStyle>
          <a:p>
            <a:fld id="{B61BEF0D-F0BB-DE4B-95CE-6DB70DBA9567}" type="datetimeFigureOut">
              <a:rPr lang="en-US" dirty="0"/>
              <a:pPr/>
              <a:t>5/26/22</a:t>
            </a:fld>
            <a:endParaRPr lang="en-US" dirty="0"/>
          </a:p>
        </p:txBody>
      </p:sp>
      <p:sp>
        <p:nvSpPr>
          <p:cNvPr id="5" name="Footer Placeholder 4"/>
          <p:cNvSpPr>
            <a:spLocks noGrp="1"/>
          </p:cNvSpPr>
          <p:nvPr>
            <p:ph type="ftr" sz="quarter" idx="3"/>
          </p:nvPr>
        </p:nvSpPr>
        <p:spPr>
          <a:xfrm>
            <a:off x="435894" y="4463859"/>
            <a:ext cx="5187908" cy="273844"/>
          </a:xfrm>
          <a:prstGeom prst="rect">
            <a:avLst/>
          </a:prstGeom>
        </p:spPr>
        <p:txBody>
          <a:bodyPr vert="horz" lIns="91440" tIns="45720" rIns="91440" bIns="45720" rtlCol="0" anchor="ctr"/>
          <a:lstStyle>
            <a:lvl1pPr algn="l">
              <a:defRPr sz="675" cap="all">
                <a:solidFill>
                  <a:schemeClr val="accent2"/>
                </a:solidFill>
              </a:defRPr>
            </a:lvl1pPr>
          </a:lstStyle>
          <a:p>
            <a:pPr>
              <a:defRPr/>
            </a:pPr>
            <a:endParaRPr lang="en-US"/>
          </a:p>
        </p:txBody>
      </p:sp>
      <p:sp>
        <p:nvSpPr>
          <p:cNvPr id="6" name="Slide Number Placeholder 5"/>
          <p:cNvSpPr>
            <a:spLocks noGrp="1"/>
          </p:cNvSpPr>
          <p:nvPr>
            <p:ph type="sldNum" sz="quarter" idx="4"/>
          </p:nvPr>
        </p:nvSpPr>
        <p:spPr>
          <a:xfrm>
            <a:off x="7918725" y="4467103"/>
            <a:ext cx="789383" cy="273844"/>
          </a:xfrm>
          <a:prstGeom prst="rect">
            <a:avLst/>
          </a:prstGeom>
        </p:spPr>
        <p:txBody>
          <a:bodyPr vert="horz" lIns="91440" tIns="45720" rIns="91440" bIns="45720" rtlCol="0" anchor="ctr"/>
          <a:lstStyle>
            <a:lvl1pPr algn="r">
              <a:defRPr sz="675">
                <a:solidFill>
                  <a:schemeClr val="accent2"/>
                </a:solidFill>
              </a:defRPr>
            </a:lvl1pPr>
          </a:lstStyle>
          <a:p>
            <a:pPr>
              <a:defRPr/>
            </a:pPr>
            <a:fld id="{21B229D0-D39D-4E05-B41E-860068DDC837}" type="slidenum">
              <a:rPr lang="en-US" altLang="en-US" smtClean="0"/>
              <a:pPr>
                <a:defRPr/>
              </a:pPr>
              <a:t>‹#›</a:t>
            </a:fld>
            <a:endParaRPr lang="en-US" altLang="en-US"/>
          </a:p>
        </p:txBody>
      </p:sp>
      <p:sp>
        <p:nvSpPr>
          <p:cNvPr id="9" name="Rectangle 8"/>
          <p:cNvSpPr/>
          <p:nvPr/>
        </p:nvSpPr>
        <p:spPr>
          <a:xfrm>
            <a:off x="334901" y="34290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340232"/>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763101553"/>
      </p:ext>
    </p:extLst>
  </p:cSld>
  <p:clrMap bg1="lt1" tx1="dk1" bg2="lt2" tx2="dk2" accent1="accent1" accent2="accent2" accent3="accent3" accent4="accent4" accent5="accent5" accent6="accent6" hlink="hlink" folHlink="folHlink"/>
  <p:sldLayoutIdLst>
    <p:sldLayoutId id="2147486400" r:id="rId1"/>
    <p:sldLayoutId id="2147486401" r:id="rId2"/>
    <p:sldLayoutId id="2147486402" r:id="rId3"/>
    <p:sldLayoutId id="2147486403" r:id="rId4"/>
    <p:sldLayoutId id="2147486404" r:id="rId5"/>
    <p:sldLayoutId id="2147486405" r:id="rId6"/>
    <p:sldLayoutId id="2147486406" r:id="rId7"/>
    <p:sldLayoutId id="2147486407" r:id="rId8"/>
    <p:sldLayoutId id="2147486408" r:id="rId9"/>
    <p:sldLayoutId id="2147486409" r:id="rId10"/>
    <p:sldLayoutId id="2147486410" r:id="rId11"/>
    <p:sldLayoutId id="2147486412" r:id="rId12"/>
    <p:sldLayoutId id="2147486413" r:id="rId13"/>
  </p:sldLayoutIdLst>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5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0.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59.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61.xml"/><Relationship Id="rId4" Type="http://schemas.openxmlformats.org/officeDocument/2006/relationships/image" Target="../media/image60.jpg"/></Relationships>
</file>

<file path=ppt/slides/_rels/slide3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1.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61.xml"/><Relationship Id="rId4" Type="http://schemas.openxmlformats.org/officeDocument/2006/relationships/image" Target="../media/image64.jpg"/></Relationships>
</file>

<file path=ppt/slides/_rels/slide3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jpg"/><Relationship Id="rId2" Type="http://schemas.openxmlformats.org/officeDocument/2006/relationships/image" Target="../media/image21.png"/><Relationship Id="rId1" Type="http://schemas.openxmlformats.org/officeDocument/2006/relationships/slideLayout" Target="../slideLayouts/slideLayout60.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jpe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youtu.be/z6CyGVoFO90" TargetMode="External"/><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69.jpeg"/><Relationship Id="rId1" Type="http://schemas.openxmlformats.org/officeDocument/2006/relationships/slideLayout" Target="../slideLayouts/slideLayout5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61.xml"/><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67.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56.xml"/><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56.xm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56.xml"/></Relationships>
</file>

<file path=ppt/slides/_rels/slide5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56.xml"/></Relationships>
</file>

<file path=ppt/slides/_rels/slide5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5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0.xml"/></Relationships>
</file>

<file path=ppt/slides/_rels/slide5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4.xml"/><Relationship Id="rId1" Type="http://schemas.openxmlformats.org/officeDocument/2006/relationships/slideLayout" Target="../slideLayouts/slideLayout56.xml"/><Relationship Id="rId4" Type="http://schemas.openxmlformats.org/officeDocument/2006/relationships/image" Target="../media/image94.svg"/></Relationships>
</file>

<file path=ppt/slides/_rels/slide5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5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6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60.xml"/><Relationship Id="rId4" Type="http://schemas.openxmlformats.org/officeDocument/2006/relationships/image" Target="../media/image98.png"/></Relationships>
</file>

<file path=ppt/slides/_rels/slide64.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60.xml"/></Relationships>
</file>

<file path=ppt/slides/_rels/slide6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emf"/><Relationship Id="rId1" Type="http://schemas.openxmlformats.org/officeDocument/2006/relationships/slideLayout" Target="../slideLayouts/slideLayout60.xml"/></Relationships>
</file>

<file path=ppt/slides/_rels/slide66.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60.xml"/></Relationships>
</file>

<file path=ppt/slides/_rels/slide67.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60.xml"/></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61.xml"/></Relationships>
</file>

<file path=ppt/slides/_rels/slide6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0.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G"/><Relationship Id="rId1" Type="http://schemas.openxmlformats.org/officeDocument/2006/relationships/slideLayout" Target="../slideLayouts/slideLayout61.xml"/></Relationships>
</file>

<file path=ppt/slides/_rels/slide7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67.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6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61.xml"/><Relationship Id="rId4" Type="http://schemas.openxmlformats.org/officeDocument/2006/relationships/image" Target="../media/image127.jpeg"/></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5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9.xml"/><Relationship Id="rId1" Type="http://schemas.openxmlformats.org/officeDocument/2006/relationships/slideLayout" Target="../slideLayouts/slideLayout62.xml"/><Relationship Id="rId5" Type="http://schemas.openxmlformats.org/officeDocument/2006/relationships/image" Target="../media/image144.png"/><Relationship Id="rId4" Type="http://schemas.openxmlformats.org/officeDocument/2006/relationships/image" Target="../media/image143.png"/></Relationships>
</file>

<file path=ppt/slides/_rels/slide7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61.xml"/><Relationship Id="rId6" Type="http://schemas.openxmlformats.org/officeDocument/2006/relationships/image" Target="../media/image149.jpeg"/><Relationship Id="rId5" Type="http://schemas.openxmlformats.org/officeDocument/2006/relationships/image" Target="../media/image148.png"/><Relationship Id="rId4" Type="http://schemas.openxmlformats.org/officeDocument/2006/relationships/image" Target="../media/image147.jpeg"/></Relationships>
</file>

<file path=ppt/slides/_rels/slide7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0.xml"/><Relationship Id="rId1" Type="http://schemas.openxmlformats.org/officeDocument/2006/relationships/slideLayout" Target="../slideLayouts/slideLayout62.xml"/><Relationship Id="rId5" Type="http://schemas.openxmlformats.org/officeDocument/2006/relationships/image" Target="../media/image152.png"/><Relationship Id="rId4" Type="http://schemas.openxmlformats.org/officeDocument/2006/relationships/image" Target="../media/image15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8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60.xml"/><Relationship Id="rId6" Type="http://schemas.openxmlformats.org/officeDocument/2006/relationships/image" Target="../media/image157.jpeg"/><Relationship Id="rId5" Type="http://schemas.openxmlformats.org/officeDocument/2006/relationships/image" Target="../media/image156.png"/><Relationship Id="rId4" Type="http://schemas.openxmlformats.org/officeDocument/2006/relationships/image" Target="../media/image155.jpeg"/></Relationships>
</file>

<file path=ppt/slides/_rels/slide8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1.xml"/><Relationship Id="rId1" Type="http://schemas.openxmlformats.org/officeDocument/2006/relationships/slideLayout" Target="../slideLayouts/slideLayout60.xml"/><Relationship Id="rId4" Type="http://schemas.openxmlformats.org/officeDocument/2006/relationships/image" Target="../media/image159.jpeg"/></Relationships>
</file>

<file path=ppt/slides/_rels/slide82.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160.JPG"/><Relationship Id="rId1" Type="http://schemas.openxmlformats.org/officeDocument/2006/relationships/slideLayout" Target="../slideLayouts/slideLayout60.xml"/></Relationships>
</file>

<file path=ppt/slides/_rels/slide83.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3.jpeg"/><Relationship Id="rId7" Type="http://schemas.openxmlformats.org/officeDocument/2006/relationships/image" Target="../media/image167.jpeg"/><Relationship Id="rId2" Type="http://schemas.openxmlformats.org/officeDocument/2006/relationships/image" Target="../media/image162.jpeg"/><Relationship Id="rId1" Type="http://schemas.openxmlformats.org/officeDocument/2006/relationships/slideLayout" Target="../slideLayouts/slideLayout61.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56.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8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61.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image" Target="../media/image171.jpeg"/></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5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5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88.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61.xml"/></Relationships>
</file>

<file path=ppt/slides/_rels/slide8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FDF47BE9-8004-4B20-8C1A-9CF412021FFB}"/>
              </a:ext>
            </a:extLst>
          </p:cNvPr>
          <p:cNvSpPr>
            <a:spLocks noGrp="1"/>
          </p:cNvSpPr>
          <p:nvPr>
            <p:ph type="ctrTitle"/>
          </p:nvPr>
        </p:nvSpPr>
        <p:spPr>
          <a:xfrm>
            <a:off x="671513" y="514350"/>
            <a:ext cx="7772400" cy="1103312"/>
          </a:xfrm>
        </p:spPr>
        <p:txBody>
          <a:bodyPr rtlCol="0" anchor="t">
            <a:noAutofit/>
          </a:bodyPr>
          <a:lstStyle/>
          <a:p>
            <a:pPr algn="ctr" eaLnBrk="1" fontAlgn="auto" hangingPunct="1">
              <a:spcAft>
                <a:spcPts val="0"/>
              </a:spcAft>
              <a:defRPr/>
            </a:pPr>
            <a:r>
              <a:rPr lang="en-US" altLang="en-US" sz="4000" b="1" cap="none" dirty="0">
                <a:solidFill>
                  <a:srgbClr val="006699"/>
                </a:solidFill>
              </a:rPr>
              <a:t>Selection of Firefighter Protective Clothing</a:t>
            </a:r>
            <a:br>
              <a:rPr lang="en-US" altLang="en-US" sz="3200" b="1" cap="none" dirty="0">
                <a:solidFill>
                  <a:srgbClr val="00B050"/>
                </a:solidFill>
              </a:rPr>
            </a:br>
            <a:r>
              <a:rPr lang="en-US" altLang="en-US" sz="2400" b="1" cap="none" dirty="0">
                <a:solidFill>
                  <a:schemeClr val="tx2">
                    <a:lumMod val="75000"/>
                    <a:lumOff val="25000"/>
                  </a:schemeClr>
                </a:solidFill>
                <a:latin typeface="+mn-lt"/>
              </a:rPr>
              <a:t>from Risk Assessment to Distribution</a:t>
            </a:r>
            <a:endParaRPr lang="en-US" altLang="en-US" sz="3200" b="1" cap="none" dirty="0">
              <a:solidFill>
                <a:schemeClr val="tx2">
                  <a:lumMod val="75000"/>
                  <a:lumOff val="25000"/>
                </a:schemeClr>
              </a:solidFill>
              <a:latin typeface="+mn-lt"/>
            </a:endParaRPr>
          </a:p>
        </p:txBody>
      </p:sp>
      <p:pic>
        <p:nvPicPr>
          <p:cNvPr id="7173" name="Picture 5" descr="A picture containing bag&#10;&#10;Description automatically generated">
            <a:extLst>
              <a:ext uri="{FF2B5EF4-FFF2-40B4-BE49-F238E27FC236}">
                <a16:creationId xmlns:a16="http://schemas.microsoft.com/office/drawing/2014/main" id="{68F77A02-C49B-499F-B19E-327A5AA871F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2419350"/>
            <a:ext cx="3886200" cy="228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75166D2-9BBC-4490-8ED2-D4D2BE247DC6}"/>
              </a:ext>
            </a:extLst>
          </p:cNvPr>
          <p:cNvSpPr txBox="1"/>
          <p:nvPr/>
        </p:nvSpPr>
        <p:spPr>
          <a:xfrm>
            <a:off x="4800600" y="2402454"/>
            <a:ext cx="3643313" cy="2462213"/>
          </a:xfrm>
          <a:prstGeom prst="rect">
            <a:avLst/>
          </a:prstGeom>
          <a:noFill/>
        </p:spPr>
        <p:txBody>
          <a:bodyPr wrap="square" rtlCol="0">
            <a:spAutoFit/>
          </a:bodyPr>
          <a:lstStyle/>
          <a:p>
            <a:r>
              <a:rPr lang="en-US" sz="3600" b="1" dirty="0">
                <a:solidFill>
                  <a:schemeClr val="bg1"/>
                </a:solidFill>
                <a:ea typeface="+mj-ea"/>
                <a:cs typeface="+mj-cs"/>
              </a:rPr>
              <a:t>FDIC 2022</a:t>
            </a:r>
            <a:endParaRPr lang="en-US" b="1" dirty="0">
              <a:solidFill>
                <a:schemeClr val="bg1"/>
              </a:solidFill>
              <a:ea typeface="+mj-ea"/>
              <a:cs typeface="+mj-cs"/>
            </a:endParaRPr>
          </a:p>
          <a:p>
            <a:endParaRPr lang="en-US" sz="2000" b="1" dirty="0">
              <a:solidFill>
                <a:schemeClr val="bg1"/>
              </a:solidFill>
              <a:ea typeface="+mj-ea"/>
              <a:cs typeface="+mj-cs"/>
            </a:endParaRPr>
          </a:p>
          <a:p>
            <a:r>
              <a:rPr lang="en-US" sz="2400" b="1" dirty="0">
                <a:solidFill>
                  <a:schemeClr val="bg1"/>
                </a:solidFill>
                <a:ea typeface="+mj-ea"/>
                <a:cs typeface="+mj-cs"/>
              </a:rPr>
              <a:t>Jim Reidy (Lt SAFD-ret)</a:t>
            </a:r>
          </a:p>
          <a:p>
            <a:endParaRPr lang="en-US" i="1" dirty="0">
              <a:solidFill>
                <a:schemeClr val="bg1"/>
              </a:solidFill>
              <a:ea typeface="+mj-ea"/>
              <a:cs typeface="+mj-cs"/>
            </a:endParaRPr>
          </a:p>
          <a:p>
            <a:r>
              <a:rPr lang="en-US" sz="1400" i="1" dirty="0">
                <a:solidFill>
                  <a:schemeClr val="bg1"/>
                </a:solidFill>
                <a:ea typeface="+mj-ea"/>
                <a:cs typeface="+mj-cs"/>
              </a:rPr>
              <a:t>with contributions from:</a:t>
            </a:r>
          </a:p>
          <a:p>
            <a:r>
              <a:rPr lang="en-US" sz="1400" i="1" dirty="0">
                <a:solidFill>
                  <a:schemeClr val="bg1"/>
                </a:solidFill>
                <a:ea typeface="+mj-ea"/>
                <a:cs typeface="+mj-cs"/>
              </a:rPr>
              <a:t> Amanda Newsom – UL</a:t>
            </a:r>
          </a:p>
          <a:p>
            <a:r>
              <a:rPr lang="en-US" sz="1400" i="1" dirty="0">
                <a:solidFill>
                  <a:schemeClr val="bg1"/>
                </a:solidFill>
                <a:ea typeface="+mj-ea"/>
                <a:cs typeface="+mj-cs"/>
              </a:rPr>
              <a:t>LT Dennis Chavez-SAFD</a:t>
            </a:r>
          </a:p>
          <a:p>
            <a:r>
              <a:rPr lang="en-US" sz="1400" i="1" dirty="0">
                <a:solidFill>
                  <a:schemeClr val="bg1"/>
                </a:solidFill>
                <a:ea typeface="+mj-ea"/>
                <a:cs typeface="+mj-cs"/>
              </a:rPr>
              <a:t>Capt Pat Woods – FDNY ret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54D9F25D-C4ED-1D47-BFBD-51FB31F4A216}"/>
              </a:ext>
            </a:extLst>
          </p:cNvPr>
          <p:cNvSpPr>
            <a:spLocks noGrp="1" noChangeArrowheads="1"/>
          </p:cNvSpPr>
          <p:nvPr>
            <p:ph type="title"/>
          </p:nvPr>
        </p:nvSpPr>
        <p:spPr>
          <a:xfrm>
            <a:off x="435894" y="526617"/>
            <a:ext cx="8272212" cy="760350"/>
          </a:xfrm>
        </p:spPr>
        <p:txBody>
          <a:bodyPr rtlCol="0">
            <a:normAutofit/>
          </a:bodyPr>
          <a:lstStyle/>
          <a:p>
            <a:pPr eaLnBrk="1" fontAlgn="auto" hangingPunct="1">
              <a:spcAft>
                <a:spcPts val="0"/>
              </a:spcAft>
              <a:defRPr/>
            </a:pPr>
            <a:r>
              <a:rPr lang="en-US" altLang="en-US" b="1" dirty="0">
                <a:solidFill>
                  <a:srgbClr val="FFFEFF"/>
                </a:solidFill>
                <a:latin typeface="Aharoni" panose="020F0502020204030204" pitchFamily="34" charset="0"/>
                <a:cs typeface="Aharoni" panose="020F0502020204030204" pitchFamily="34" charset="0"/>
              </a:rPr>
              <a:t>				                   PILOT PROGRAMS</a:t>
            </a:r>
          </a:p>
        </p:txBody>
      </p:sp>
      <p:graphicFrame>
        <p:nvGraphicFramePr>
          <p:cNvPr id="32774" name="Content Placeholder 2">
            <a:extLst>
              <a:ext uri="{FF2B5EF4-FFF2-40B4-BE49-F238E27FC236}">
                <a16:creationId xmlns:a16="http://schemas.microsoft.com/office/drawing/2014/main" id="{C97092FA-21A2-F0F3-1BFF-5BEA15EDB9FE}"/>
              </a:ext>
            </a:extLst>
          </p:cNvPr>
          <p:cNvGraphicFramePr>
            <a:graphicFrameLocks noGrp="1"/>
          </p:cNvGraphicFramePr>
          <p:nvPr>
            <p:ph idx="1"/>
            <p:extLst>
              <p:ext uri="{D42A27DB-BD31-4B8C-83A1-F6EECF244321}">
                <p14:modId xmlns:p14="http://schemas.microsoft.com/office/powerpoint/2010/main" val="717786042"/>
              </p:ext>
            </p:extLst>
          </p:nvPr>
        </p:nvGraphicFramePr>
        <p:xfrm>
          <a:off x="435768" y="1428750"/>
          <a:ext cx="8272463" cy="3714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a:extLst>
              <a:ext uri="{FF2B5EF4-FFF2-40B4-BE49-F238E27FC236}">
                <a16:creationId xmlns:a16="http://schemas.microsoft.com/office/drawing/2014/main" id="{4DFBA411-B9C0-C546-A279-CD0F10D59A7C}"/>
              </a:ext>
            </a:extLst>
          </p:cNvPr>
          <p:cNvSpPr>
            <a:spLocks noGrp="1"/>
          </p:cNvSpPr>
          <p:nvPr>
            <p:ph idx="1"/>
          </p:nvPr>
        </p:nvSpPr>
        <p:spPr>
          <a:xfrm>
            <a:off x="609600" y="1181100"/>
            <a:ext cx="7772400" cy="3962400"/>
          </a:xfrm>
        </p:spPr>
        <p:txBody>
          <a:bodyPr rtlCol="0">
            <a:normAutofit/>
          </a:bodyPr>
          <a:lstStyle/>
          <a:p>
            <a:pPr marL="0" indent="0" eaLnBrk="1" fontAlgn="auto" hangingPunct="1">
              <a:spcAft>
                <a:spcPts val="0"/>
              </a:spcAft>
              <a:buFont typeface="Arial" panose="020B0604020202020204" pitchFamily="34" charset="0"/>
              <a:buNone/>
              <a:defRPr/>
            </a:pPr>
            <a:endParaRPr lang="en-US" altLang="en-US" sz="2000" dirty="0"/>
          </a:p>
          <a:p>
            <a:pPr lvl="1" indent="-288036" eaLnBrk="1" fontAlgn="auto" hangingPunct="1">
              <a:spcAft>
                <a:spcPts val="0"/>
              </a:spcAft>
              <a:defRPr/>
            </a:pPr>
            <a:r>
              <a:rPr lang="en-US" altLang="en-US" sz="2000" dirty="0"/>
              <a:t>Research (Internet)</a:t>
            </a:r>
          </a:p>
          <a:p>
            <a:pPr lvl="1" indent="-288036" eaLnBrk="1" fontAlgn="auto" hangingPunct="1">
              <a:spcAft>
                <a:spcPts val="0"/>
              </a:spcAft>
              <a:defRPr/>
            </a:pPr>
            <a:r>
              <a:rPr lang="en-US" altLang="en-US" sz="2000" dirty="0"/>
              <a:t>Presentations by Fabric Manufacturers / Mills</a:t>
            </a:r>
          </a:p>
          <a:p>
            <a:pPr lvl="1" indent="-288036" eaLnBrk="1" fontAlgn="auto" hangingPunct="1">
              <a:spcAft>
                <a:spcPts val="0"/>
              </a:spcAft>
              <a:defRPr/>
            </a:pPr>
            <a:r>
              <a:rPr lang="en-US" altLang="en-US" sz="2000" dirty="0"/>
              <a:t>Presentations by Moisture Barrier Manufacturers</a:t>
            </a:r>
          </a:p>
          <a:p>
            <a:pPr lvl="1" indent="-288036" eaLnBrk="1" fontAlgn="auto" hangingPunct="1">
              <a:spcAft>
                <a:spcPts val="0"/>
              </a:spcAft>
              <a:defRPr/>
            </a:pPr>
            <a:r>
              <a:rPr lang="en-US" altLang="en-US" sz="2000" dirty="0"/>
              <a:t>Presentations by Bunker Gear Manufacturers</a:t>
            </a:r>
          </a:p>
          <a:p>
            <a:pPr lvl="1" indent="-288036" eaLnBrk="1" fontAlgn="auto" hangingPunct="1">
              <a:spcAft>
                <a:spcPts val="0"/>
              </a:spcAft>
              <a:defRPr/>
            </a:pPr>
            <a:r>
              <a:rPr lang="en-US" altLang="en-US" sz="2000" dirty="0"/>
              <a:t>Manufacturer/Mill Visits (if feasible)</a:t>
            </a:r>
          </a:p>
          <a:p>
            <a:pPr lvl="1" indent="-288036" eaLnBrk="1" fontAlgn="auto" hangingPunct="1">
              <a:spcAft>
                <a:spcPts val="0"/>
              </a:spcAft>
              <a:defRPr/>
            </a:pPr>
            <a:r>
              <a:rPr lang="en-US" altLang="en-US" sz="2000" dirty="0"/>
              <a:t>Decision making member(s)  need to learn about the materials, the manufacturing process, and </a:t>
            </a:r>
            <a:r>
              <a:rPr lang="en-US" altLang="en-US" sz="2000" u="sng" dirty="0"/>
              <a:t>network </a:t>
            </a:r>
          </a:p>
          <a:p>
            <a:pPr lvl="1" indent="-288036" eaLnBrk="1" fontAlgn="auto" hangingPunct="1">
              <a:spcAft>
                <a:spcPts val="0"/>
              </a:spcAft>
              <a:defRPr/>
            </a:pPr>
            <a:r>
              <a:rPr lang="en-US" altLang="en-US" sz="2000" dirty="0"/>
              <a:t>Trade shows and conferences	</a:t>
            </a:r>
          </a:p>
          <a:p>
            <a:pPr lvl="1" indent="-288036" eaLnBrk="1" fontAlgn="auto" hangingPunct="1">
              <a:spcAft>
                <a:spcPts val="0"/>
              </a:spcAft>
              <a:defRPr/>
            </a:pPr>
            <a:r>
              <a:rPr lang="en-US" altLang="en-US" sz="2000" dirty="0"/>
              <a:t>Capitalize on their expertise but Ask tough questions</a:t>
            </a:r>
          </a:p>
          <a:p>
            <a:pPr lvl="1" indent="-288036" eaLnBrk="1" fontAlgn="auto" hangingPunct="1">
              <a:spcAft>
                <a:spcPts val="0"/>
              </a:spcAft>
              <a:defRPr/>
            </a:pPr>
            <a:endParaRPr lang="en-US" altLang="en-US" sz="1350" dirty="0"/>
          </a:p>
        </p:txBody>
      </p:sp>
      <p:sp>
        <p:nvSpPr>
          <p:cNvPr id="3" name="Title 2">
            <a:extLst>
              <a:ext uri="{FF2B5EF4-FFF2-40B4-BE49-F238E27FC236}">
                <a16:creationId xmlns:a16="http://schemas.microsoft.com/office/drawing/2014/main" id="{BC341014-85F2-0246-832B-496F637345E8}"/>
              </a:ext>
            </a:extLst>
          </p:cNvPr>
          <p:cNvSpPr>
            <a:spLocks noGrp="1"/>
          </p:cNvSpPr>
          <p:nvPr>
            <p:ph type="title"/>
          </p:nvPr>
        </p:nvSpPr>
        <p:spPr/>
        <p:txBody>
          <a:bodyPr/>
          <a:lstStyle/>
          <a:p>
            <a:r>
              <a:rPr lang="en-US" dirty="0"/>
              <a:t>							</a:t>
            </a:r>
            <a:r>
              <a:rPr lang="en-US" sz="4000" dirty="0"/>
              <a:t>Education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73">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75">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77">
            <a:extLst>
              <a:ext uri="{FF2B5EF4-FFF2-40B4-BE49-F238E27FC236}">
                <a16:creationId xmlns:a16="http://schemas.microsoft.com/office/drawing/2014/main" id="{D44FA37E-2ADD-4392-ABF7-BEC52F5660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2314323"/>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31745" name="Picture 4" descr="A picture containing indoor, yellow, miller&#10;&#10;Description automatically generated">
            <a:extLst>
              <a:ext uri="{FF2B5EF4-FFF2-40B4-BE49-F238E27FC236}">
                <a16:creationId xmlns:a16="http://schemas.microsoft.com/office/drawing/2014/main" id="{261CE43E-4D88-2E43-8DD3-7346209F95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974" r="1" b="867"/>
          <a:stretch/>
        </p:blipFill>
        <p:spPr bwMode="auto">
          <a:xfrm rot="5400000">
            <a:off x="-832673" y="832673"/>
            <a:ext cx="5143155" cy="34778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Picture 6" descr="A picture containing text, indoor, person&#10;&#10;Description automatically generated">
            <a:extLst>
              <a:ext uri="{FF2B5EF4-FFF2-40B4-BE49-F238E27FC236}">
                <a16:creationId xmlns:a16="http://schemas.microsoft.com/office/drawing/2014/main" id="{1FB178CE-413D-F442-89D5-5C235D695C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05" r="46182"/>
          <a:stretch/>
        </p:blipFill>
        <p:spPr bwMode="auto">
          <a:xfrm rot="5400000">
            <a:off x="4707703" y="-1236082"/>
            <a:ext cx="3200215" cy="56723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Rectangle 79">
            <a:extLst>
              <a:ext uri="{FF2B5EF4-FFF2-40B4-BE49-F238E27FC236}">
                <a16:creationId xmlns:a16="http://schemas.microsoft.com/office/drawing/2014/main" id="{0CC01A80-8E9F-4F66-B2B8-00B2426D6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623" y="3200873"/>
            <a:ext cx="5664377" cy="1942627"/>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sp>
      <p:sp>
        <p:nvSpPr>
          <p:cNvPr id="31747" name="TextBox 7">
            <a:extLst>
              <a:ext uri="{FF2B5EF4-FFF2-40B4-BE49-F238E27FC236}">
                <a16:creationId xmlns:a16="http://schemas.microsoft.com/office/drawing/2014/main" id="{286F0158-F55E-3D43-BDDB-3F776ADFD528}"/>
              </a:ext>
            </a:extLst>
          </p:cNvPr>
          <p:cNvSpPr txBox="1">
            <a:spLocks noChangeArrowheads="1"/>
          </p:cNvSpPr>
          <p:nvPr/>
        </p:nvSpPr>
        <p:spPr bwMode="auto">
          <a:xfrm>
            <a:off x="3822819" y="3695278"/>
            <a:ext cx="5595797" cy="77843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a:lnSpc>
                <a:spcPct val="90000"/>
              </a:lnSpc>
              <a:spcBef>
                <a:spcPct val="0"/>
              </a:spcBef>
              <a:spcAft>
                <a:spcPts val="600"/>
              </a:spcAft>
            </a:pPr>
            <a:r>
              <a:rPr lang="en-US" altLang="en-US" sz="2500" cap="all" dirty="0">
                <a:solidFill>
                  <a:schemeClr val="bg1"/>
                </a:solidFill>
                <a:latin typeface="+mj-lt"/>
                <a:ea typeface="+mj-ea"/>
                <a:cs typeface="+mj-cs"/>
              </a:rPr>
              <a:t> Visit a mill or manufacturer</a:t>
            </a:r>
          </a:p>
        </p:txBody>
      </p:sp>
      <p:sp>
        <p:nvSpPr>
          <p:cNvPr id="82" name="Rectangle 81">
            <a:extLst>
              <a:ext uri="{FF2B5EF4-FFF2-40B4-BE49-F238E27FC236}">
                <a16:creationId xmlns:a16="http://schemas.microsoft.com/office/drawing/2014/main" id="{E9200FA5-812A-42A6-94FA-F8F3EBE69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623" y="3165118"/>
            <a:ext cx="5666191" cy="685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4" name="Rectangle 83">
            <a:extLst>
              <a:ext uri="{FF2B5EF4-FFF2-40B4-BE49-F238E27FC236}">
                <a16:creationId xmlns:a16="http://schemas.microsoft.com/office/drawing/2014/main" id="{BAE6DB54-4B59-49B8-980F-6224E1078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3519" y="-345"/>
            <a:ext cx="6858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2">
            <a:extLst>
              <a:ext uri="{FF2B5EF4-FFF2-40B4-BE49-F238E27FC236}">
                <a16:creationId xmlns:a16="http://schemas.microsoft.com/office/drawing/2014/main" id="{B71497A0-F469-4043-B494-47169054ED22}"/>
              </a:ext>
            </a:extLst>
          </p:cNvPr>
          <p:cNvSpPr txBox="1">
            <a:spLocks noChangeArrowheads="1"/>
          </p:cNvSpPr>
          <p:nvPr/>
        </p:nvSpPr>
        <p:spPr bwMode="auto">
          <a:xfrm>
            <a:off x="3962400" y="742950"/>
            <a:ext cx="35814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a:ln>
                  <a:noFill/>
                </a:ln>
                <a:solidFill>
                  <a:schemeClr val="accent3">
                    <a:lumMod val="75000"/>
                  </a:schemeClr>
                </a:solidFill>
                <a:effectLst/>
                <a:uLnTx/>
                <a:uFillTx/>
                <a:latin typeface="Arial" panose="020B0604020202020204" pitchFamily="34" charset="0"/>
                <a:ea typeface="+mn-ea"/>
                <a:cs typeface="Arial" panose="020B0604020202020204" pitchFamily="34" charset="0"/>
              </a:rPr>
              <a:t>NFPA1851 </a:t>
            </a:r>
            <a:r>
              <a:rPr kumimoji="0" lang="en-US" altLang="en-US" sz="2000" b="0" i="0" u="none" strike="noStrike" kern="1200" cap="none" spc="0" normalizeH="0" baseline="0" noProof="0" dirty="0">
                <a:ln>
                  <a:noFill/>
                </a:ln>
                <a:solidFill>
                  <a:schemeClr val="accent3">
                    <a:lumMod val="75000"/>
                  </a:schemeClr>
                </a:solidFill>
                <a:effectLst/>
                <a:uLnTx/>
                <a:uFillTx/>
                <a:latin typeface="Arial" panose="020B0604020202020204" pitchFamily="34" charset="0"/>
                <a:ea typeface="+mn-ea"/>
                <a:cs typeface="Arial" panose="020B0604020202020204" pitchFamily="34" charset="0"/>
              </a:rPr>
              <a:t>(2020)</a:t>
            </a:r>
          </a:p>
        </p:txBody>
      </p:sp>
      <p:sp>
        <p:nvSpPr>
          <p:cNvPr id="44035" name="TextBox 1">
            <a:extLst>
              <a:ext uri="{FF2B5EF4-FFF2-40B4-BE49-F238E27FC236}">
                <a16:creationId xmlns:a16="http://schemas.microsoft.com/office/drawing/2014/main" id="{5635095A-33C9-4193-AB61-EF7DFE864F4D}"/>
              </a:ext>
            </a:extLst>
          </p:cNvPr>
          <p:cNvSpPr txBox="1">
            <a:spLocks noChangeArrowheads="1"/>
          </p:cNvSpPr>
          <p:nvPr/>
        </p:nvSpPr>
        <p:spPr bwMode="auto">
          <a:xfrm>
            <a:off x="393979" y="1499983"/>
            <a:ext cx="83058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solidFill>
                  <a:schemeClr val="tx2"/>
                </a:solidFill>
                <a:latin typeface="+mn-lt"/>
              </a:rPr>
              <a:t>Chapter 5 Section 5.1.2 states: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solidFill>
                  <a:schemeClr val="tx2"/>
                </a:solidFill>
                <a:latin typeface="+mn-lt"/>
              </a:rPr>
              <a:t>	“The risk assessment shall include , but not be limited to the hazards that can be 	encountered by structural or proximity based on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solidFill>
                  <a:schemeClr val="tx2"/>
                </a:solidFill>
                <a:latin typeface="+mn-lt"/>
              </a:rPr>
              <a:t>Types of duties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solidFill>
                  <a:schemeClr val="tx2"/>
                </a:solidFill>
                <a:latin typeface="+mn-lt"/>
              </a:rPr>
              <a:t>Response activities for different potential incidents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solidFill>
                  <a:schemeClr val="tx2"/>
                </a:solidFill>
                <a:latin typeface="+mn-lt"/>
              </a:rPr>
              <a:t>Organization’s experiences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solidFill>
                  <a:schemeClr val="tx2"/>
                </a:solidFill>
                <a:latin typeface="+mn-lt"/>
              </a:rPr>
              <a:t>Incident operations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solidFill>
                  <a:schemeClr val="tx2"/>
                </a:solidFill>
                <a:latin typeface="+mn-lt"/>
              </a:rPr>
              <a:t>Geographic location and climate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solidFill>
                  <a:schemeClr val="tx2"/>
                </a:solidFill>
                <a:latin typeface="+mn-lt"/>
              </a:rPr>
              <a:t>Specific area of operation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solidFill>
                  <a:schemeClr val="tx2"/>
                </a:solidFill>
                <a:latin typeface="+mn-lt"/>
              </a:rPr>
              <a:t>Likelihood of/or response to CBRN terrorism incident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dirty="0">
                <a:solidFill>
                  <a:schemeClr val="tx2"/>
                </a:solidFill>
                <a:latin typeface="+mn-lt"/>
              </a:rPr>
              <a:t>Need for 2 sets or spare ensemble elements </a:t>
            </a:r>
            <a:endParaRPr lang="en-US" altLang="en-US" sz="3000" dirty="0">
              <a:solidFill>
                <a:schemeClr val="tx2"/>
              </a:solidFill>
              <a:latin typeface="+mn-lt"/>
            </a:endParaRPr>
          </a:p>
        </p:txBody>
      </p:sp>
      <p:sp>
        <p:nvSpPr>
          <p:cNvPr id="2" name="Title 1">
            <a:extLst>
              <a:ext uri="{FF2B5EF4-FFF2-40B4-BE49-F238E27FC236}">
                <a16:creationId xmlns:a16="http://schemas.microsoft.com/office/drawing/2014/main" id="{724682B3-7B14-40F6-BE91-73562D633C82}"/>
              </a:ext>
            </a:extLst>
          </p:cNvPr>
          <p:cNvSpPr>
            <a:spLocks noGrp="1"/>
          </p:cNvSpPr>
          <p:nvPr>
            <p:ph type="title"/>
          </p:nvPr>
        </p:nvSpPr>
        <p:spPr/>
        <p:txBody>
          <a:bodyPr anchor="t">
            <a:normAutofit/>
          </a:bodyPr>
          <a:lstStyle/>
          <a:p>
            <a:r>
              <a:rPr lang="en-US" sz="4000" cap="none" dirty="0"/>
              <a:t>Risk Assessment</a:t>
            </a:r>
          </a:p>
        </p:txBody>
      </p:sp>
      <p:pic>
        <p:nvPicPr>
          <p:cNvPr id="5" name="Picture 5" descr="C:\Users\Jim Reidy\Desktop\car fire scba.jpg">
            <a:extLst>
              <a:ext uri="{FF2B5EF4-FFF2-40B4-BE49-F238E27FC236}">
                <a16:creationId xmlns:a16="http://schemas.microsoft.com/office/drawing/2014/main" id="{40A8E786-35C9-0B4E-8156-6D740EC27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3400" y="2495550"/>
            <a:ext cx="35306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600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CE8BCA1D-ACDF-4D63-9AA0-366C4F85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53" name="Title 1">
            <a:extLst>
              <a:ext uri="{FF2B5EF4-FFF2-40B4-BE49-F238E27FC236}">
                <a16:creationId xmlns:a16="http://schemas.microsoft.com/office/drawing/2014/main" id="{E5898842-1831-7341-A1B5-3C9F2F0DA0F3}"/>
              </a:ext>
            </a:extLst>
          </p:cNvPr>
          <p:cNvSpPr>
            <a:spLocks noGrp="1" noChangeArrowheads="1"/>
          </p:cNvSpPr>
          <p:nvPr>
            <p:ph type="title"/>
          </p:nvPr>
        </p:nvSpPr>
        <p:spPr>
          <a:xfrm>
            <a:off x="435894" y="778475"/>
            <a:ext cx="2414345" cy="3531848"/>
          </a:xfrm>
        </p:spPr>
        <p:txBody>
          <a:bodyPr anchor="ctr">
            <a:normAutofit/>
          </a:bodyPr>
          <a:lstStyle/>
          <a:p>
            <a:pPr eaLnBrk="1" hangingPunct="1"/>
            <a:r>
              <a:rPr lang="en-US" altLang="en-US" sz="2800" b="1" dirty="0">
                <a:solidFill>
                  <a:schemeClr val="accent1"/>
                </a:solidFill>
                <a:latin typeface="Aharoni" panose="02010803020104030203" pitchFamily="2" charset="-79"/>
                <a:cs typeface="Aharoni" panose="02010803020104030203" pitchFamily="2" charset="-79"/>
              </a:rPr>
              <a:t>Risk Assessment</a:t>
            </a:r>
          </a:p>
        </p:txBody>
      </p:sp>
      <p:sp>
        <p:nvSpPr>
          <p:cNvPr id="137" name="Rectangle 136">
            <a:extLst>
              <a:ext uri="{FF2B5EF4-FFF2-40B4-BE49-F238E27FC236}">
                <a16:creationId xmlns:a16="http://schemas.microsoft.com/office/drawing/2014/main" id="{5DB82E3F-D9C4-42E7-AABF-D760C2F56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9" name="Rectangle 138">
            <a:extLst>
              <a:ext uri="{FF2B5EF4-FFF2-40B4-BE49-F238E27FC236}">
                <a16:creationId xmlns:a16="http://schemas.microsoft.com/office/drawing/2014/main" id="{5F145784-B126-48E6-B33B-0BEA2EBF1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1" name="Rectangle 140">
            <a:extLst>
              <a:ext uri="{FF2B5EF4-FFF2-40B4-BE49-F238E27FC236}">
                <a16:creationId xmlns:a16="http://schemas.microsoft.com/office/drawing/2014/main" id="{06AD7FED-ECA8-4F84-9067-C1B1E9610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3" name="Rectangle 142">
            <a:extLst>
              <a:ext uri="{FF2B5EF4-FFF2-40B4-BE49-F238E27FC236}">
                <a16:creationId xmlns:a16="http://schemas.microsoft.com/office/drawing/2014/main" id="{74DF12F2-5059-41AC-A8BD-D5E115CDC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5138" y="542923"/>
            <a:ext cx="5623962" cy="42576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23555" name="Content Placeholder 2">
            <a:extLst>
              <a:ext uri="{FF2B5EF4-FFF2-40B4-BE49-F238E27FC236}">
                <a16:creationId xmlns:a16="http://schemas.microsoft.com/office/drawing/2014/main" id="{87B4E44D-708A-7EEC-6CB8-E00E6009E63C}"/>
              </a:ext>
            </a:extLst>
          </p:cNvPr>
          <p:cNvGraphicFramePr>
            <a:graphicFrameLocks noGrp="1"/>
          </p:cNvGraphicFramePr>
          <p:nvPr>
            <p:ph idx="1"/>
            <p:extLst>
              <p:ext uri="{D42A27DB-BD31-4B8C-83A1-F6EECF244321}">
                <p14:modId xmlns:p14="http://schemas.microsoft.com/office/powerpoint/2010/main" val="3589836218"/>
              </p:ext>
            </p:extLst>
          </p:nvPr>
        </p:nvGraphicFramePr>
        <p:xfrm>
          <a:off x="3448828" y="778475"/>
          <a:ext cx="5259278" cy="3531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a:extLst>
              <a:ext uri="{FF2B5EF4-FFF2-40B4-BE49-F238E27FC236}">
                <a16:creationId xmlns:a16="http://schemas.microsoft.com/office/drawing/2014/main" id="{60C3C142-BA9D-4F5B-9B04-6FC5EB894975}"/>
              </a:ext>
            </a:extLst>
          </p:cNvPr>
          <p:cNvSpPr txBox="1">
            <a:spLocks noChangeArrowheads="1"/>
          </p:cNvSpPr>
          <p:nvPr/>
        </p:nvSpPr>
        <p:spPr bwMode="auto">
          <a:xfrm>
            <a:off x="228600" y="456407"/>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eaLnBrk="1" hangingPunct="1"/>
            <a:r>
              <a:rPr lang="en-US" altLang="en-US" sz="3200" b="1" dirty="0">
                <a:latin typeface="Arial" panose="020B0604020202020204" pitchFamily="34" charset="0"/>
                <a:cs typeface="Arial" panose="020B0604020202020204" pitchFamily="34" charset="0"/>
              </a:rPr>
              <a:t>Risk Assessment – Firefighter Priorities</a:t>
            </a:r>
          </a:p>
        </p:txBody>
      </p:sp>
      <p:sp>
        <p:nvSpPr>
          <p:cNvPr id="15370" name="TextBox 10">
            <a:extLst>
              <a:ext uri="{FF2B5EF4-FFF2-40B4-BE49-F238E27FC236}">
                <a16:creationId xmlns:a16="http://schemas.microsoft.com/office/drawing/2014/main" id="{9A938D72-6DF8-466D-A7DF-5F1C19DEE2EA}"/>
              </a:ext>
            </a:extLst>
          </p:cNvPr>
          <p:cNvSpPr txBox="1">
            <a:spLocks noChangeArrowheads="1"/>
          </p:cNvSpPr>
          <p:nvPr/>
        </p:nvSpPr>
        <p:spPr bwMode="auto">
          <a:xfrm>
            <a:off x="262467" y="1276350"/>
            <a:ext cx="2819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eaLnBrk="1" hangingPunct="1"/>
            <a:r>
              <a:rPr lang="en-US" altLang="en-US" dirty="0">
                <a:latin typeface="+mn-lt"/>
                <a:cs typeface="Arial" panose="020B0604020202020204" pitchFamily="34" charset="0"/>
              </a:rPr>
              <a:t>Maintain, higher, lower?</a:t>
            </a:r>
          </a:p>
        </p:txBody>
      </p:sp>
      <p:sp>
        <p:nvSpPr>
          <p:cNvPr id="13" name="Up Arrow 12">
            <a:extLst>
              <a:ext uri="{FF2B5EF4-FFF2-40B4-BE49-F238E27FC236}">
                <a16:creationId xmlns:a16="http://schemas.microsoft.com/office/drawing/2014/main" id="{48F0CF43-26A8-4455-87DF-89B6C7DCA18D}"/>
              </a:ext>
            </a:extLst>
          </p:cNvPr>
          <p:cNvSpPr/>
          <p:nvPr/>
        </p:nvSpPr>
        <p:spPr>
          <a:xfrm>
            <a:off x="373062" y="1719262"/>
            <a:ext cx="152400" cy="228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372" name="TextBox 13">
            <a:extLst>
              <a:ext uri="{FF2B5EF4-FFF2-40B4-BE49-F238E27FC236}">
                <a16:creationId xmlns:a16="http://schemas.microsoft.com/office/drawing/2014/main" id="{2B6A4E6A-1B3C-4C65-B61C-4D717E006D1E}"/>
              </a:ext>
            </a:extLst>
          </p:cNvPr>
          <p:cNvSpPr txBox="1">
            <a:spLocks noChangeArrowheads="1"/>
          </p:cNvSpPr>
          <p:nvPr/>
        </p:nvSpPr>
        <p:spPr bwMode="auto">
          <a:xfrm>
            <a:off x="635000" y="1697037"/>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eaLnBrk="1" hangingPunct="1"/>
            <a:r>
              <a:rPr lang="en-US" altLang="en-US" dirty="0">
                <a:latin typeface="+mn-lt"/>
                <a:cs typeface="Arial" panose="020B0604020202020204" pitchFamily="34" charset="0"/>
              </a:rPr>
              <a:t>=  Tradeoffs?</a:t>
            </a:r>
          </a:p>
        </p:txBody>
      </p:sp>
      <p:sp>
        <p:nvSpPr>
          <p:cNvPr id="15373" name="TextBox 14">
            <a:extLst>
              <a:ext uri="{FF2B5EF4-FFF2-40B4-BE49-F238E27FC236}">
                <a16:creationId xmlns:a16="http://schemas.microsoft.com/office/drawing/2014/main" id="{5DCD044F-84CB-4E05-8F14-C8A1F17A766C}"/>
              </a:ext>
            </a:extLst>
          </p:cNvPr>
          <p:cNvSpPr txBox="1">
            <a:spLocks noChangeArrowheads="1"/>
          </p:cNvSpPr>
          <p:nvPr/>
        </p:nvSpPr>
        <p:spPr bwMode="auto">
          <a:xfrm>
            <a:off x="228600" y="4033838"/>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eaLnBrk="1" hangingPunct="1"/>
            <a:r>
              <a:rPr lang="en-US" altLang="en-US" dirty="0">
                <a:latin typeface="+mn-lt"/>
                <a:cs typeface="Arial" panose="020B0604020202020204" pitchFamily="34" charset="0"/>
              </a:rPr>
              <a:t>Firefighter awareness </a:t>
            </a:r>
          </a:p>
        </p:txBody>
      </p:sp>
      <p:sp>
        <p:nvSpPr>
          <p:cNvPr id="15378" name="TextBox 24">
            <a:extLst>
              <a:ext uri="{FF2B5EF4-FFF2-40B4-BE49-F238E27FC236}">
                <a16:creationId xmlns:a16="http://schemas.microsoft.com/office/drawing/2014/main" id="{86B29A8F-8470-4758-9AF9-61958B54FF84}"/>
              </a:ext>
            </a:extLst>
          </p:cNvPr>
          <p:cNvSpPr txBox="1">
            <a:spLocks noChangeArrowheads="1"/>
          </p:cNvSpPr>
          <p:nvPr/>
        </p:nvSpPr>
        <p:spPr bwMode="auto">
          <a:xfrm>
            <a:off x="228600" y="4421187"/>
            <a:ext cx="42672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eaLnBrk="1" hangingPunct="1"/>
            <a:r>
              <a:rPr lang="en-US" altLang="en-US" dirty="0">
                <a:latin typeface="+mn-lt"/>
                <a:cs typeface="Arial" panose="020B0604020202020204" pitchFamily="34" charset="0"/>
              </a:rPr>
              <a:t>Driven by manufactures and firefighters </a:t>
            </a:r>
          </a:p>
        </p:txBody>
      </p:sp>
      <p:graphicFrame>
        <p:nvGraphicFramePr>
          <p:cNvPr id="2" name="Diagram 1">
            <a:extLst>
              <a:ext uri="{FF2B5EF4-FFF2-40B4-BE49-F238E27FC236}">
                <a16:creationId xmlns:a16="http://schemas.microsoft.com/office/drawing/2014/main" id="{4FFE1263-B060-4AE8-B8DD-562F58779690}"/>
              </a:ext>
            </a:extLst>
          </p:cNvPr>
          <p:cNvGraphicFramePr/>
          <p:nvPr/>
        </p:nvGraphicFramePr>
        <p:xfrm>
          <a:off x="3174471" y="1103312"/>
          <a:ext cx="5592763" cy="368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0220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7ECE4983-C608-4AD1-B0F2-4F59AAAE4129}"/>
              </a:ext>
            </a:extLst>
          </p:cNvPr>
          <p:cNvSpPr>
            <a:spLocks noGrp="1" noChangeArrowheads="1"/>
          </p:cNvSpPr>
          <p:nvPr>
            <p:ph type="title"/>
          </p:nvPr>
        </p:nvSpPr>
        <p:spPr>
          <a:xfrm>
            <a:off x="542925" y="529816"/>
            <a:ext cx="5829300" cy="857250"/>
          </a:xfrm>
        </p:spPr>
        <p:txBody>
          <a:bodyPr anchor="t">
            <a:normAutofit/>
          </a:bodyPr>
          <a:lstStyle/>
          <a:p>
            <a:pPr eaLnBrk="1" hangingPunct="1"/>
            <a:r>
              <a:rPr lang="en-US" altLang="en-US" sz="4000" cap="none" dirty="0"/>
              <a:t>Temperature</a:t>
            </a:r>
          </a:p>
        </p:txBody>
      </p:sp>
      <p:sp>
        <p:nvSpPr>
          <p:cNvPr id="45059" name="Content Placeholder 2">
            <a:extLst>
              <a:ext uri="{FF2B5EF4-FFF2-40B4-BE49-F238E27FC236}">
                <a16:creationId xmlns:a16="http://schemas.microsoft.com/office/drawing/2014/main" id="{A2AD167B-4568-4B01-93A3-9CFA64E7E465}"/>
              </a:ext>
            </a:extLst>
          </p:cNvPr>
          <p:cNvSpPr>
            <a:spLocks noGrp="1"/>
          </p:cNvSpPr>
          <p:nvPr>
            <p:ph idx="1"/>
          </p:nvPr>
        </p:nvSpPr>
        <p:spPr>
          <a:xfrm>
            <a:off x="304800" y="1446212"/>
            <a:ext cx="5048250" cy="3657600"/>
          </a:xfrm>
        </p:spPr>
        <p:txBody>
          <a:bodyPr rtlCol="0" anchor="t">
            <a:normAutofit fontScale="92500" lnSpcReduction="10000"/>
          </a:bodyPr>
          <a:lstStyle/>
          <a:p>
            <a:pPr eaLnBrk="1" hangingPunct="1">
              <a:buFont typeface="Arial" panose="020B0604020202020204" pitchFamily="34" charset="0"/>
              <a:buNone/>
              <a:defRPr/>
            </a:pPr>
            <a:r>
              <a:rPr lang="en-US" altLang="en-US" b="1" dirty="0">
                <a:solidFill>
                  <a:srgbClr val="0070C0"/>
                </a:solidFill>
              </a:rPr>
              <a:t>	</a:t>
            </a:r>
            <a:r>
              <a:rPr lang="en-US" altLang="en-US" b="1" dirty="0">
                <a:solidFill>
                  <a:srgbClr val="006699"/>
                </a:solidFill>
              </a:rPr>
              <a:t>º F	  Response</a:t>
            </a:r>
          </a:p>
          <a:p>
            <a:pPr eaLnBrk="1" hangingPunct="1">
              <a:buFont typeface="Arial" panose="020B0604020202020204" pitchFamily="34" charset="0"/>
              <a:buNone/>
              <a:defRPr/>
            </a:pPr>
            <a:r>
              <a:rPr lang="en-US" altLang="en-US" b="1" dirty="0"/>
              <a:t>	98.6      Normal human oral/body temperature</a:t>
            </a:r>
          </a:p>
          <a:p>
            <a:pPr eaLnBrk="1" hangingPunct="1">
              <a:buFont typeface="Arial" panose="020B0604020202020204" pitchFamily="34" charset="0"/>
              <a:buNone/>
              <a:defRPr/>
            </a:pPr>
            <a:r>
              <a:rPr lang="en-US" altLang="en-US" b="1" dirty="0"/>
              <a:t>	</a:t>
            </a:r>
            <a:r>
              <a:rPr lang="en-US" altLang="en-US" b="1" dirty="0">
                <a:solidFill>
                  <a:srgbClr val="FF0000"/>
                </a:solidFill>
              </a:rPr>
              <a:t>111	  Human skin begins to feel pain</a:t>
            </a:r>
          </a:p>
          <a:p>
            <a:pPr eaLnBrk="1" hangingPunct="1">
              <a:buFont typeface="Arial" panose="020B0604020202020204" pitchFamily="34" charset="0"/>
              <a:buNone/>
              <a:defRPr/>
            </a:pPr>
            <a:r>
              <a:rPr lang="en-US" altLang="en-US" b="1" dirty="0"/>
              <a:t>	118	  Human skin receives a first degree burn injury</a:t>
            </a:r>
          </a:p>
          <a:p>
            <a:pPr eaLnBrk="1" hangingPunct="1">
              <a:buFont typeface="Arial" panose="020B0604020202020204" pitchFamily="34" charset="0"/>
              <a:buNone/>
              <a:defRPr/>
            </a:pPr>
            <a:r>
              <a:rPr lang="en-US" altLang="en-US" b="1" dirty="0"/>
              <a:t>	</a:t>
            </a:r>
            <a:r>
              <a:rPr lang="en-US" altLang="en-US" b="1" dirty="0">
                <a:solidFill>
                  <a:srgbClr val="002060"/>
                </a:solidFill>
              </a:rPr>
              <a:t>131	  Human skin receives a second degree burn injury</a:t>
            </a:r>
          </a:p>
          <a:p>
            <a:pPr eaLnBrk="1" hangingPunct="1">
              <a:buFont typeface="Arial" panose="020B0604020202020204" pitchFamily="34" charset="0"/>
              <a:buNone/>
              <a:defRPr/>
            </a:pPr>
            <a:r>
              <a:rPr lang="en-US" altLang="en-US" b="1" dirty="0"/>
              <a:t>	140	  A phase where burned human tissue becomes numb</a:t>
            </a:r>
          </a:p>
          <a:p>
            <a:pPr eaLnBrk="1" hangingPunct="1">
              <a:buFont typeface="Arial" panose="020B0604020202020204" pitchFamily="34" charset="0"/>
              <a:buNone/>
              <a:defRPr/>
            </a:pPr>
            <a:r>
              <a:rPr lang="en-US" altLang="en-US" b="1" dirty="0"/>
              <a:t>	</a:t>
            </a:r>
            <a:r>
              <a:rPr lang="en-US" altLang="en-US" b="1" dirty="0">
                <a:solidFill>
                  <a:srgbClr val="FF0000"/>
                </a:solidFill>
              </a:rPr>
              <a:t>162	  Human skin is instantly destroyed</a:t>
            </a:r>
          </a:p>
          <a:p>
            <a:pPr eaLnBrk="1" hangingPunct="1">
              <a:buFont typeface="Arial" panose="020B0604020202020204" pitchFamily="34" charset="0"/>
              <a:buNone/>
              <a:defRPr/>
            </a:pPr>
            <a:r>
              <a:rPr lang="en-US" altLang="en-US" b="1" dirty="0"/>
              <a:t>	212	  Water boils and produces steam</a:t>
            </a:r>
          </a:p>
          <a:p>
            <a:pPr eaLnBrk="1" hangingPunct="1">
              <a:buFont typeface="Arial" panose="020B0604020202020204" pitchFamily="34" charset="0"/>
              <a:buNone/>
              <a:defRPr/>
            </a:pPr>
            <a:r>
              <a:rPr lang="en-US" altLang="en-US" b="1" dirty="0"/>
              <a:t>	</a:t>
            </a:r>
            <a:r>
              <a:rPr lang="en-US" altLang="en-US" b="1" dirty="0">
                <a:solidFill>
                  <a:srgbClr val="FF0000"/>
                </a:solidFill>
              </a:rPr>
              <a:t>284	  Glass transition temperature of polycarbonate</a:t>
            </a:r>
          </a:p>
          <a:p>
            <a:pPr eaLnBrk="1" hangingPunct="1">
              <a:buFont typeface="Arial" panose="020B0604020202020204" pitchFamily="34" charset="0"/>
              <a:buNone/>
              <a:defRPr/>
            </a:pPr>
            <a:r>
              <a:rPr lang="en-US" altLang="en-US" b="1" dirty="0"/>
              <a:t>	446	  Melting temperature of polycarbonate</a:t>
            </a:r>
          </a:p>
          <a:p>
            <a:pPr eaLnBrk="1" hangingPunct="1">
              <a:buFont typeface="Arial" panose="020B0604020202020204" pitchFamily="34" charset="0"/>
              <a:buNone/>
              <a:defRPr/>
            </a:pPr>
            <a:r>
              <a:rPr lang="en-US" altLang="en-US" b="1" dirty="0"/>
              <a:t>	</a:t>
            </a:r>
            <a:r>
              <a:rPr lang="en-US" altLang="en-US" b="1" dirty="0">
                <a:solidFill>
                  <a:srgbClr val="FF0000"/>
                </a:solidFill>
              </a:rPr>
              <a:t>482	  Charring of natural cotton begins</a:t>
            </a:r>
          </a:p>
          <a:p>
            <a:pPr eaLnBrk="1" hangingPunct="1">
              <a:buFont typeface="Arial" panose="020B0604020202020204" pitchFamily="34" charset="0"/>
              <a:buNone/>
              <a:defRPr/>
            </a:pPr>
            <a:r>
              <a:rPr lang="en-US" altLang="en-US" b="1" dirty="0">
                <a:solidFill>
                  <a:srgbClr val="002060"/>
                </a:solidFill>
              </a:rPr>
              <a:t>	&gt;572    Charring of modern protective clothing fabrics begins</a:t>
            </a:r>
          </a:p>
          <a:p>
            <a:pPr eaLnBrk="1" hangingPunct="1">
              <a:buFont typeface="Arial" panose="020B0604020202020204" pitchFamily="34" charset="0"/>
              <a:buNone/>
              <a:defRPr/>
            </a:pPr>
            <a:r>
              <a:rPr lang="en-US" altLang="en-US" b="1" dirty="0"/>
              <a:t>	</a:t>
            </a:r>
            <a:r>
              <a:rPr lang="en-US" altLang="en-US" b="1" dirty="0">
                <a:solidFill>
                  <a:srgbClr val="FF0000"/>
                </a:solidFill>
              </a:rPr>
              <a:t>&gt;1112   Temperatures inside a post-flashover room fire</a:t>
            </a:r>
          </a:p>
        </p:txBody>
      </p:sp>
      <p:pic>
        <p:nvPicPr>
          <p:cNvPr id="32772" name="Picture 3" descr="A person standing next to a fireplace&#10;&#10;Description automatically generated">
            <a:extLst>
              <a:ext uri="{FF2B5EF4-FFF2-40B4-BE49-F238E27FC236}">
                <a16:creationId xmlns:a16="http://schemas.microsoft.com/office/drawing/2014/main" id="{EA72E38B-35EB-4302-927A-E5941CA05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3050" y="529816"/>
            <a:ext cx="3248025"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10B7967C-F3E7-4DAE-99C9-25481CC57107}"/>
              </a:ext>
            </a:extLst>
          </p:cNvPr>
          <p:cNvCxnSpPr/>
          <p:nvPr/>
        </p:nvCxnSpPr>
        <p:spPr>
          <a:xfrm>
            <a:off x="542925" y="1698714"/>
            <a:ext cx="4638675"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0793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mph" presetSubtype="0" fill="hold" nodeType="afterEffect">
                                  <p:stCondLst>
                                    <p:cond delay="6000"/>
                                  </p:stCondLst>
                                  <p:childTnLst>
                                    <p:animClr clrSpc="rgb" dir="cw">
                                      <p:cBhvr override="childStyle">
                                        <p:cTn id="6" dur="4750" fill="hold">
                                          <p:stCondLst>
                                            <p:cond delay="250"/>
                                          </p:stCondLst>
                                        </p:cTn>
                                        <p:tgtEl>
                                          <p:spTgt spid="45059">
                                            <p:txEl>
                                              <p:pRg st="2" end="2"/>
                                            </p:txEl>
                                          </p:spTgt>
                                        </p:tgtEl>
                                        <p:attrNameLst>
                                          <p:attrName>style.color</p:attrName>
                                        </p:attrNameLst>
                                      </p:cBhvr>
                                      <p:to>
                                        <a:srgbClr val="FF0000"/>
                                      </p:to>
                                    </p:animClr>
                                    <p:animClr clrSpc="rgb" dir="cw">
                                      <p:cBhvr>
                                        <p:cTn id="7" dur="4750" fill="hold">
                                          <p:stCondLst>
                                            <p:cond delay="250"/>
                                          </p:stCondLst>
                                        </p:cTn>
                                        <p:tgtEl>
                                          <p:spTgt spid="45059">
                                            <p:txEl>
                                              <p:pRg st="2" end="2"/>
                                            </p:txEl>
                                          </p:spTgt>
                                        </p:tgtEl>
                                        <p:attrNameLst>
                                          <p:attrName>fillColor</p:attrName>
                                        </p:attrNameLst>
                                      </p:cBhvr>
                                      <p:to>
                                        <a:srgbClr val="FF0000"/>
                                      </p:to>
                                    </p:animClr>
                                    <p:set>
                                      <p:cBhvr>
                                        <p:cTn id="8" dur="4750" fill="hold">
                                          <p:stCondLst>
                                            <p:cond delay="250"/>
                                          </p:stCondLst>
                                        </p:cTn>
                                        <p:tgtEl>
                                          <p:spTgt spid="45059">
                                            <p:txEl>
                                              <p:pRg st="2" end="2"/>
                                            </p:txEl>
                                          </p:spTgt>
                                        </p:tgtEl>
                                        <p:attrNameLst>
                                          <p:attrName>fill.type</p:attrName>
                                        </p:attrNameLst>
                                      </p:cBhvr>
                                      <p:to>
                                        <p:strVal val="solid"/>
                                      </p:to>
                                    </p:set>
                                    <p:set>
                                      <p:cBhvr>
                                        <p:cTn id="9" dur="4750" fill="hold">
                                          <p:stCondLst>
                                            <p:cond delay="250"/>
                                          </p:stCondLst>
                                        </p:cTn>
                                        <p:tgtEl>
                                          <p:spTgt spid="45059">
                                            <p:txEl>
                                              <p:pRg st="2" end="2"/>
                                            </p:txEl>
                                          </p:spTgt>
                                        </p:tgtEl>
                                        <p:attrNameLst>
                                          <p:attrName>fill.on</p:attrName>
                                        </p:attrNameLst>
                                      </p:cBhvr>
                                      <p:to>
                                        <p:strVal val="true"/>
                                      </p:to>
                                    </p:set>
                                    <p:animScale>
                                      <p:cBhvr>
                                        <p:cTn id="10" dur="500" fill="hold">
                                          <p:stCondLst>
                                            <p:cond delay="0"/>
                                          </p:stCondLst>
                                        </p:cTn>
                                        <p:tgtEl>
                                          <p:spTgt spid="45059">
                                            <p:txEl>
                                              <p:pRg st="2" end="2"/>
                                            </p:txEl>
                                          </p:spTgt>
                                        </p:tgtEl>
                                      </p:cBhvr>
                                      <p:from x="100000" y="100000"/>
                                      <p:to x="100000" y="5000"/>
                                    </p:animScale>
                                    <p:animScale>
                                      <p:cBhvr>
                                        <p:cTn id="11" dur="500" fill="hold">
                                          <p:stCondLst>
                                            <p:cond delay="500"/>
                                          </p:stCondLst>
                                        </p:cTn>
                                        <p:tgtEl>
                                          <p:spTgt spid="45059">
                                            <p:txEl>
                                              <p:pRg st="2" end="2"/>
                                            </p:txEl>
                                          </p:spTgt>
                                        </p:tgtEl>
                                      </p:cBhvr>
                                      <p:from x="100000" y="5000"/>
                                      <p:to x="120000" y="150000"/>
                                    </p:animScale>
                                    <p:animScale>
                                      <p:cBhvr>
                                        <p:cTn id="12" dur="1500" fill="hold">
                                          <p:stCondLst>
                                            <p:cond delay="3500"/>
                                          </p:stCondLst>
                                        </p:cTn>
                                        <p:tgtEl>
                                          <p:spTgt spid="45059">
                                            <p:txEl>
                                              <p:pRg st="2" end="2"/>
                                            </p:txEl>
                                          </p:spTgt>
                                        </p:tgtEl>
                                      </p:cBhvr>
                                      <p:to x="120000" y="150000"/>
                                    </p:animScale>
                                  </p:childTnLst>
                                </p:cTn>
                              </p:par>
                            </p:childTnLst>
                          </p:cTn>
                        </p:par>
                        <p:par>
                          <p:cTn id="13" fill="hold" nodeType="afterGroup">
                            <p:stCondLst>
                              <p:cond delay="11000"/>
                            </p:stCondLst>
                            <p:childTnLst>
                              <p:par>
                                <p:cTn id="14" presetID="14" presetClass="emph" presetSubtype="0" fill="hold" nodeType="afterEffect">
                                  <p:stCondLst>
                                    <p:cond delay="6000"/>
                                  </p:stCondLst>
                                  <p:childTnLst>
                                    <p:animClr clrSpc="rgb" dir="cw">
                                      <p:cBhvr override="childStyle">
                                        <p:cTn id="15" dur="4750" fill="hold">
                                          <p:stCondLst>
                                            <p:cond delay="250"/>
                                          </p:stCondLst>
                                        </p:cTn>
                                        <p:tgtEl>
                                          <p:spTgt spid="45059">
                                            <p:txEl>
                                              <p:pRg st="6" end="6"/>
                                            </p:txEl>
                                          </p:spTgt>
                                        </p:tgtEl>
                                        <p:attrNameLst>
                                          <p:attrName>style.color</p:attrName>
                                        </p:attrNameLst>
                                      </p:cBhvr>
                                      <p:to>
                                        <a:srgbClr val="FF0000"/>
                                      </p:to>
                                    </p:animClr>
                                    <p:animClr clrSpc="rgb" dir="cw">
                                      <p:cBhvr>
                                        <p:cTn id="16" dur="4750" fill="hold">
                                          <p:stCondLst>
                                            <p:cond delay="250"/>
                                          </p:stCondLst>
                                        </p:cTn>
                                        <p:tgtEl>
                                          <p:spTgt spid="45059">
                                            <p:txEl>
                                              <p:pRg st="6" end="6"/>
                                            </p:txEl>
                                          </p:spTgt>
                                        </p:tgtEl>
                                        <p:attrNameLst>
                                          <p:attrName>fillColor</p:attrName>
                                        </p:attrNameLst>
                                      </p:cBhvr>
                                      <p:to>
                                        <a:srgbClr val="FF0000"/>
                                      </p:to>
                                    </p:animClr>
                                    <p:set>
                                      <p:cBhvr>
                                        <p:cTn id="17" dur="4750" fill="hold">
                                          <p:stCondLst>
                                            <p:cond delay="250"/>
                                          </p:stCondLst>
                                        </p:cTn>
                                        <p:tgtEl>
                                          <p:spTgt spid="45059">
                                            <p:txEl>
                                              <p:pRg st="6" end="6"/>
                                            </p:txEl>
                                          </p:spTgt>
                                        </p:tgtEl>
                                        <p:attrNameLst>
                                          <p:attrName>fill.type</p:attrName>
                                        </p:attrNameLst>
                                      </p:cBhvr>
                                      <p:to>
                                        <p:strVal val="solid"/>
                                      </p:to>
                                    </p:set>
                                    <p:set>
                                      <p:cBhvr>
                                        <p:cTn id="18" dur="4750" fill="hold">
                                          <p:stCondLst>
                                            <p:cond delay="250"/>
                                          </p:stCondLst>
                                        </p:cTn>
                                        <p:tgtEl>
                                          <p:spTgt spid="45059">
                                            <p:txEl>
                                              <p:pRg st="6" end="6"/>
                                            </p:txEl>
                                          </p:spTgt>
                                        </p:tgtEl>
                                        <p:attrNameLst>
                                          <p:attrName>fill.on</p:attrName>
                                        </p:attrNameLst>
                                      </p:cBhvr>
                                      <p:to>
                                        <p:strVal val="true"/>
                                      </p:to>
                                    </p:set>
                                    <p:animScale>
                                      <p:cBhvr>
                                        <p:cTn id="19" dur="500" fill="hold">
                                          <p:stCondLst>
                                            <p:cond delay="0"/>
                                          </p:stCondLst>
                                        </p:cTn>
                                        <p:tgtEl>
                                          <p:spTgt spid="45059">
                                            <p:txEl>
                                              <p:pRg st="6" end="6"/>
                                            </p:txEl>
                                          </p:spTgt>
                                        </p:tgtEl>
                                      </p:cBhvr>
                                      <p:from x="100000" y="100000"/>
                                      <p:to x="100000" y="5000"/>
                                    </p:animScale>
                                    <p:animScale>
                                      <p:cBhvr>
                                        <p:cTn id="20" dur="500" fill="hold">
                                          <p:stCondLst>
                                            <p:cond delay="500"/>
                                          </p:stCondLst>
                                        </p:cTn>
                                        <p:tgtEl>
                                          <p:spTgt spid="45059">
                                            <p:txEl>
                                              <p:pRg st="6" end="6"/>
                                            </p:txEl>
                                          </p:spTgt>
                                        </p:tgtEl>
                                      </p:cBhvr>
                                      <p:from x="100000" y="5000"/>
                                      <p:to x="120000" y="150000"/>
                                    </p:animScale>
                                    <p:animScale>
                                      <p:cBhvr>
                                        <p:cTn id="21" dur="1500" fill="hold">
                                          <p:stCondLst>
                                            <p:cond delay="3500"/>
                                          </p:stCondLst>
                                        </p:cTn>
                                        <p:tgtEl>
                                          <p:spTgt spid="45059">
                                            <p:txEl>
                                              <p:pRg st="6" end="6"/>
                                            </p:txEl>
                                          </p:spTgt>
                                        </p:tgtEl>
                                      </p:cBhvr>
                                      <p:to x="120000" y="150000"/>
                                    </p:animScale>
                                  </p:childTnLst>
                                </p:cTn>
                              </p:par>
                            </p:childTnLst>
                          </p:cTn>
                        </p:par>
                        <p:par>
                          <p:cTn id="22" fill="hold" nodeType="afterGroup">
                            <p:stCondLst>
                              <p:cond delay="22000"/>
                            </p:stCondLst>
                            <p:childTnLst>
                              <p:par>
                                <p:cTn id="23" presetID="14" presetClass="emph" presetSubtype="0" fill="hold" nodeType="afterEffect">
                                  <p:stCondLst>
                                    <p:cond delay="6000"/>
                                  </p:stCondLst>
                                  <p:childTnLst>
                                    <p:animClr clrSpc="rgb" dir="cw">
                                      <p:cBhvr override="childStyle">
                                        <p:cTn id="24" dur="4750" fill="hold">
                                          <p:stCondLst>
                                            <p:cond delay="250"/>
                                          </p:stCondLst>
                                        </p:cTn>
                                        <p:tgtEl>
                                          <p:spTgt spid="45059">
                                            <p:txEl>
                                              <p:pRg st="9" end="9"/>
                                            </p:txEl>
                                          </p:spTgt>
                                        </p:tgtEl>
                                        <p:attrNameLst>
                                          <p:attrName>style.color</p:attrName>
                                        </p:attrNameLst>
                                      </p:cBhvr>
                                      <p:to>
                                        <a:schemeClr val="tx1"/>
                                      </p:to>
                                    </p:animClr>
                                    <p:animClr clrSpc="rgb" dir="cw">
                                      <p:cBhvr>
                                        <p:cTn id="25" dur="4750" fill="hold">
                                          <p:stCondLst>
                                            <p:cond delay="250"/>
                                          </p:stCondLst>
                                        </p:cTn>
                                        <p:tgtEl>
                                          <p:spTgt spid="45059">
                                            <p:txEl>
                                              <p:pRg st="9" end="9"/>
                                            </p:txEl>
                                          </p:spTgt>
                                        </p:tgtEl>
                                        <p:attrNameLst>
                                          <p:attrName>fillColor</p:attrName>
                                        </p:attrNameLst>
                                      </p:cBhvr>
                                      <p:to>
                                        <a:schemeClr val="tx1"/>
                                      </p:to>
                                    </p:animClr>
                                    <p:set>
                                      <p:cBhvr>
                                        <p:cTn id="26" dur="4750" fill="hold">
                                          <p:stCondLst>
                                            <p:cond delay="250"/>
                                          </p:stCondLst>
                                        </p:cTn>
                                        <p:tgtEl>
                                          <p:spTgt spid="45059">
                                            <p:txEl>
                                              <p:pRg st="9" end="9"/>
                                            </p:txEl>
                                          </p:spTgt>
                                        </p:tgtEl>
                                        <p:attrNameLst>
                                          <p:attrName>fill.type</p:attrName>
                                        </p:attrNameLst>
                                      </p:cBhvr>
                                      <p:to>
                                        <p:strVal val="solid"/>
                                      </p:to>
                                    </p:set>
                                    <p:set>
                                      <p:cBhvr>
                                        <p:cTn id="27" dur="4750" fill="hold">
                                          <p:stCondLst>
                                            <p:cond delay="250"/>
                                          </p:stCondLst>
                                        </p:cTn>
                                        <p:tgtEl>
                                          <p:spTgt spid="45059">
                                            <p:txEl>
                                              <p:pRg st="9" end="9"/>
                                            </p:txEl>
                                          </p:spTgt>
                                        </p:tgtEl>
                                        <p:attrNameLst>
                                          <p:attrName>fill.on</p:attrName>
                                        </p:attrNameLst>
                                      </p:cBhvr>
                                      <p:to>
                                        <p:strVal val="true"/>
                                      </p:to>
                                    </p:set>
                                    <p:animScale>
                                      <p:cBhvr>
                                        <p:cTn id="28" dur="500" fill="hold">
                                          <p:stCondLst>
                                            <p:cond delay="0"/>
                                          </p:stCondLst>
                                        </p:cTn>
                                        <p:tgtEl>
                                          <p:spTgt spid="45059">
                                            <p:txEl>
                                              <p:pRg st="9" end="9"/>
                                            </p:txEl>
                                          </p:spTgt>
                                        </p:tgtEl>
                                      </p:cBhvr>
                                      <p:from x="100000" y="100000"/>
                                      <p:to x="100000" y="5000"/>
                                    </p:animScale>
                                    <p:animScale>
                                      <p:cBhvr>
                                        <p:cTn id="29" dur="500" fill="hold">
                                          <p:stCondLst>
                                            <p:cond delay="500"/>
                                          </p:stCondLst>
                                        </p:cTn>
                                        <p:tgtEl>
                                          <p:spTgt spid="45059">
                                            <p:txEl>
                                              <p:pRg st="9" end="9"/>
                                            </p:txEl>
                                          </p:spTgt>
                                        </p:tgtEl>
                                      </p:cBhvr>
                                      <p:from x="100000" y="5000"/>
                                      <p:to x="120000" y="150000"/>
                                    </p:animScale>
                                    <p:animScale>
                                      <p:cBhvr>
                                        <p:cTn id="30" dur="1500" fill="hold">
                                          <p:stCondLst>
                                            <p:cond delay="3500"/>
                                          </p:stCondLst>
                                        </p:cTn>
                                        <p:tgtEl>
                                          <p:spTgt spid="45059">
                                            <p:txEl>
                                              <p:pRg st="9" end="9"/>
                                            </p:txEl>
                                          </p:spTgt>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Jim Reidy\AppData\Local\Microsoft\Windows\Temporary Internet Files\Content.Outlook\QWKHU0UL\IMG_1658 (2).JPG">
            <a:extLst>
              <a:ext uri="{FF2B5EF4-FFF2-40B4-BE49-F238E27FC236}">
                <a16:creationId xmlns:a16="http://schemas.microsoft.com/office/drawing/2014/main" id="{F9C38746-B893-664F-90E8-6B898A9C7C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06"/>
            <a:ext cx="4305300" cy="5155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descr="C:\Users\Jim Reidy\Desktop\flashover room 2.jpg">
            <a:extLst>
              <a:ext uri="{FF2B5EF4-FFF2-40B4-BE49-F238E27FC236}">
                <a16:creationId xmlns:a16="http://schemas.microsoft.com/office/drawing/2014/main" id="{D8FE16D0-7CEC-A04A-8967-79CFFB3F5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300" y="1"/>
            <a:ext cx="4838700" cy="5155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3B94ADCB-6CC6-47F8-ABFF-2AF753765A8D}"/>
              </a:ext>
            </a:extLst>
          </p:cNvPr>
          <p:cNvSpPr>
            <a:spLocks noGrp="1"/>
          </p:cNvSpPr>
          <p:nvPr>
            <p:ph type="title"/>
          </p:nvPr>
        </p:nvSpPr>
        <p:spPr>
          <a:xfrm>
            <a:off x="381000" y="514350"/>
            <a:ext cx="8382000" cy="809353"/>
          </a:xfrm>
        </p:spPr>
        <p:txBody>
          <a:bodyPr anchor="t">
            <a:normAutofit fontScale="90000"/>
          </a:bodyPr>
          <a:lstStyle/>
          <a:p>
            <a:pPr eaLnBrk="1" fontAlgn="auto" hangingPunct="1">
              <a:spcAft>
                <a:spcPts val="0"/>
              </a:spcAft>
              <a:defRPr/>
            </a:pPr>
            <a:r>
              <a:rPr lang="en-US" sz="4400" cap="none" dirty="0"/>
              <a:t>Firefighting PPE Element Values</a:t>
            </a:r>
            <a:br>
              <a:rPr lang="en-US" sz="1800" dirty="0"/>
            </a:br>
            <a:br>
              <a:rPr lang="en-US" sz="1800" dirty="0"/>
            </a:br>
            <a:r>
              <a:rPr lang="en-US" sz="1650" dirty="0">
                <a:latin typeface="Eras Bold ITC" pitchFamily="34" charset="0"/>
              </a:rPr>
              <a:t>TPP – Thermal Protective Performance  / THL – Total Heat Loss  </a:t>
            </a:r>
            <a:br>
              <a:rPr lang="en-US" sz="1650" dirty="0"/>
            </a:br>
            <a:r>
              <a:rPr lang="en-US" sz="1650" dirty="0"/>
              <a:t>		</a:t>
            </a:r>
            <a:r>
              <a:rPr lang="en-US" sz="1500" dirty="0">
                <a:latin typeface="Arial Black" pitchFamily="34" charset="0"/>
              </a:rPr>
              <a:t>Thermal 			        Breathability</a:t>
            </a:r>
            <a:br>
              <a:rPr lang="en-US" sz="1500" dirty="0">
                <a:latin typeface="Arial Black" pitchFamily="34" charset="0"/>
              </a:rPr>
            </a:br>
            <a:endParaRPr lang="en-US" sz="1500" dirty="0">
              <a:latin typeface="Arial Black" pitchFamily="34" charset="0"/>
            </a:endParaRPr>
          </a:p>
        </p:txBody>
      </p:sp>
      <p:graphicFrame>
        <p:nvGraphicFramePr>
          <p:cNvPr id="2" name="Table 2">
            <a:extLst>
              <a:ext uri="{FF2B5EF4-FFF2-40B4-BE49-F238E27FC236}">
                <a16:creationId xmlns:a16="http://schemas.microsoft.com/office/drawing/2014/main" id="{2B834073-8A43-4198-AD9A-F8BBCDDC0F02}"/>
              </a:ext>
            </a:extLst>
          </p:cNvPr>
          <p:cNvGraphicFramePr>
            <a:graphicFrameLocks noGrp="1"/>
          </p:cNvGraphicFramePr>
          <p:nvPr/>
        </p:nvGraphicFramePr>
        <p:xfrm>
          <a:off x="376646" y="1550670"/>
          <a:ext cx="8382000" cy="3078480"/>
        </p:xfrm>
        <a:graphic>
          <a:graphicData uri="http://schemas.openxmlformats.org/drawingml/2006/table">
            <a:tbl>
              <a:tblPr firstRow="1" bandRow="1">
                <a:tableStyleId>{93296810-A885-4BE3-A3E7-6D5BEEA58F35}</a:tableStyleId>
              </a:tblPr>
              <a:tblGrid>
                <a:gridCol w="2794000">
                  <a:extLst>
                    <a:ext uri="{9D8B030D-6E8A-4147-A177-3AD203B41FA5}">
                      <a16:colId xmlns:a16="http://schemas.microsoft.com/office/drawing/2014/main" val="3682061596"/>
                    </a:ext>
                  </a:extLst>
                </a:gridCol>
                <a:gridCol w="2794000">
                  <a:extLst>
                    <a:ext uri="{9D8B030D-6E8A-4147-A177-3AD203B41FA5}">
                      <a16:colId xmlns:a16="http://schemas.microsoft.com/office/drawing/2014/main" val="669372642"/>
                    </a:ext>
                  </a:extLst>
                </a:gridCol>
                <a:gridCol w="2794000">
                  <a:extLst>
                    <a:ext uri="{9D8B030D-6E8A-4147-A177-3AD203B41FA5}">
                      <a16:colId xmlns:a16="http://schemas.microsoft.com/office/drawing/2014/main" val="2967744628"/>
                    </a:ext>
                  </a:extLst>
                </a:gridCol>
              </a:tblGrid>
              <a:tr h="333375">
                <a:tc>
                  <a:txBody>
                    <a:bodyPr/>
                    <a:lstStyle/>
                    <a:p>
                      <a:pPr algn="ctr"/>
                      <a:r>
                        <a:rPr lang="en-US" sz="2800" dirty="0"/>
                        <a:t>Element</a:t>
                      </a:r>
                    </a:p>
                  </a:txBody>
                  <a:tcPr/>
                </a:tc>
                <a:tc>
                  <a:txBody>
                    <a:bodyPr/>
                    <a:lstStyle/>
                    <a:p>
                      <a:pPr algn="ctr"/>
                      <a:r>
                        <a:rPr lang="en-US" sz="2800" dirty="0"/>
                        <a:t>Minimum TPP</a:t>
                      </a:r>
                    </a:p>
                  </a:txBody>
                  <a:tcPr/>
                </a:tc>
                <a:tc>
                  <a:txBody>
                    <a:bodyPr/>
                    <a:lstStyle/>
                    <a:p>
                      <a:pPr algn="ctr"/>
                      <a:r>
                        <a:rPr lang="en-US" sz="2800" dirty="0"/>
                        <a:t>Minimum THL</a:t>
                      </a:r>
                    </a:p>
                  </a:txBody>
                  <a:tcPr/>
                </a:tc>
                <a:extLst>
                  <a:ext uri="{0D108BD9-81ED-4DB2-BD59-A6C34878D82A}">
                    <a16:rowId xmlns:a16="http://schemas.microsoft.com/office/drawing/2014/main" val="3118300960"/>
                  </a:ext>
                </a:extLst>
              </a:tr>
              <a:tr h="333375">
                <a:tc>
                  <a:txBody>
                    <a:bodyPr/>
                    <a:lstStyle/>
                    <a:p>
                      <a:pPr algn="ctr"/>
                      <a:r>
                        <a:rPr lang="en-US" sz="1800" dirty="0"/>
                        <a:t>Helmet</a:t>
                      </a:r>
                    </a:p>
                  </a:txBody>
                  <a:tcPr/>
                </a:tc>
                <a:tc>
                  <a:txBody>
                    <a:bodyPr/>
                    <a:lstStyle/>
                    <a:p>
                      <a:pPr algn="ctr"/>
                      <a:r>
                        <a:rPr lang="en-US" sz="1800" dirty="0"/>
                        <a:t>None</a:t>
                      </a:r>
                    </a:p>
                  </a:txBody>
                  <a:tcPr/>
                </a:tc>
                <a:tc>
                  <a:txBody>
                    <a:bodyPr/>
                    <a:lstStyle/>
                    <a:p>
                      <a:pPr algn="ctr"/>
                      <a:r>
                        <a:rPr lang="en-US" sz="1800" dirty="0"/>
                        <a:t>None</a:t>
                      </a:r>
                    </a:p>
                  </a:txBody>
                  <a:tcPr/>
                </a:tc>
                <a:extLst>
                  <a:ext uri="{0D108BD9-81ED-4DB2-BD59-A6C34878D82A}">
                    <a16:rowId xmlns:a16="http://schemas.microsoft.com/office/drawing/2014/main" val="3424741962"/>
                  </a:ext>
                </a:extLst>
              </a:tr>
              <a:tr h="333375">
                <a:tc>
                  <a:txBody>
                    <a:bodyPr/>
                    <a:lstStyle/>
                    <a:p>
                      <a:pPr algn="ctr"/>
                      <a:r>
                        <a:rPr lang="en-US" sz="1800" dirty="0"/>
                        <a:t>Ear Flaps</a:t>
                      </a:r>
                    </a:p>
                  </a:txBody>
                  <a:tcPr/>
                </a:tc>
                <a:tc>
                  <a:txBody>
                    <a:bodyPr/>
                    <a:lstStyle/>
                    <a:p>
                      <a:pPr algn="ctr"/>
                      <a:r>
                        <a:rPr lang="en-US" sz="1800" dirty="0"/>
                        <a:t>20.0</a:t>
                      </a:r>
                    </a:p>
                  </a:txBody>
                  <a:tcPr/>
                </a:tc>
                <a:tc>
                  <a:txBody>
                    <a:bodyPr/>
                    <a:lstStyle/>
                    <a:p>
                      <a:pPr algn="ctr"/>
                      <a:r>
                        <a:rPr lang="en-US" sz="1800" dirty="0"/>
                        <a:t>None</a:t>
                      </a:r>
                    </a:p>
                  </a:txBody>
                  <a:tcPr/>
                </a:tc>
                <a:extLst>
                  <a:ext uri="{0D108BD9-81ED-4DB2-BD59-A6C34878D82A}">
                    <a16:rowId xmlns:a16="http://schemas.microsoft.com/office/drawing/2014/main" val="947967244"/>
                  </a:ext>
                </a:extLst>
              </a:tr>
              <a:tr h="333375">
                <a:tc>
                  <a:txBody>
                    <a:bodyPr/>
                    <a:lstStyle/>
                    <a:p>
                      <a:pPr algn="ctr"/>
                      <a:r>
                        <a:rPr lang="en-US" sz="1800" dirty="0"/>
                        <a:t>Hoods</a:t>
                      </a:r>
                    </a:p>
                  </a:txBody>
                  <a:tcPr/>
                </a:tc>
                <a:tc>
                  <a:txBody>
                    <a:bodyPr/>
                    <a:lstStyle/>
                    <a:p>
                      <a:pPr algn="ctr"/>
                      <a:r>
                        <a:rPr lang="en-US" sz="1800" dirty="0"/>
                        <a:t>20.0</a:t>
                      </a:r>
                    </a:p>
                  </a:txBody>
                  <a:tcPr/>
                </a:tc>
                <a:tc>
                  <a:txBody>
                    <a:bodyPr/>
                    <a:lstStyle/>
                    <a:p>
                      <a:pPr algn="ctr"/>
                      <a:r>
                        <a:rPr lang="en-US" sz="1800" dirty="0"/>
                        <a:t>None</a:t>
                      </a:r>
                    </a:p>
                  </a:txBody>
                  <a:tcPr/>
                </a:tc>
                <a:extLst>
                  <a:ext uri="{0D108BD9-81ED-4DB2-BD59-A6C34878D82A}">
                    <a16:rowId xmlns:a16="http://schemas.microsoft.com/office/drawing/2014/main" val="1141322831"/>
                  </a:ext>
                </a:extLst>
              </a:tr>
              <a:tr h="333375">
                <a:tc>
                  <a:txBody>
                    <a:bodyPr/>
                    <a:lstStyle/>
                    <a:p>
                      <a:pPr algn="ctr"/>
                      <a:r>
                        <a:rPr lang="en-US" sz="1800" dirty="0"/>
                        <a:t>Coat</a:t>
                      </a:r>
                    </a:p>
                  </a:txBody>
                  <a:tcPr/>
                </a:tc>
                <a:tc>
                  <a:txBody>
                    <a:bodyPr/>
                    <a:lstStyle/>
                    <a:p>
                      <a:pPr algn="ctr"/>
                      <a:r>
                        <a:rPr lang="en-US" sz="1800" dirty="0"/>
                        <a:t>35.0</a:t>
                      </a:r>
                    </a:p>
                  </a:txBody>
                  <a:tcPr/>
                </a:tc>
                <a:tc>
                  <a:txBody>
                    <a:bodyPr/>
                    <a:lstStyle/>
                    <a:p>
                      <a:pPr algn="ctr"/>
                      <a:r>
                        <a:rPr lang="en-US" sz="1800" dirty="0"/>
                        <a:t>205</a:t>
                      </a:r>
                    </a:p>
                  </a:txBody>
                  <a:tcPr/>
                </a:tc>
                <a:extLst>
                  <a:ext uri="{0D108BD9-81ED-4DB2-BD59-A6C34878D82A}">
                    <a16:rowId xmlns:a16="http://schemas.microsoft.com/office/drawing/2014/main" val="1087437705"/>
                  </a:ext>
                </a:extLst>
              </a:tr>
              <a:tr h="333375">
                <a:tc>
                  <a:txBody>
                    <a:bodyPr/>
                    <a:lstStyle/>
                    <a:p>
                      <a:pPr algn="ctr"/>
                      <a:r>
                        <a:rPr lang="en-US" sz="1800" dirty="0"/>
                        <a:t>Pant</a:t>
                      </a:r>
                    </a:p>
                  </a:txBody>
                  <a:tcPr/>
                </a:tc>
                <a:tc>
                  <a:txBody>
                    <a:bodyPr/>
                    <a:lstStyle/>
                    <a:p>
                      <a:pPr algn="ctr"/>
                      <a:r>
                        <a:rPr lang="en-US" sz="1800" dirty="0"/>
                        <a:t>35.0</a:t>
                      </a:r>
                    </a:p>
                  </a:txBody>
                  <a:tcPr/>
                </a:tc>
                <a:tc>
                  <a:txBody>
                    <a:bodyPr/>
                    <a:lstStyle/>
                    <a:p>
                      <a:pPr algn="ctr"/>
                      <a:r>
                        <a:rPr lang="en-US" sz="1800" dirty="0"/>
                        <a:t>205</a:t>
                      </a:r>
                    </a:p>
                  </a:txBody>
                  <a:tcPr/>
                </a:tc>
                <a:extLst>
                  <a:ext uri="{0D108BD9-81ED-4DB2-BD59-A6C34878D82A}">
                    <a16:rowId xmlns:a16="http://schemas.microsoft.com/office/drawing/2014/main" val="1664168512"/>
                  </a:ext>
                </a:extLst>
              </a:tr>
              <a:tr h="333375">
                <a:tc>
                  <a:txBody>
                    <a:bodyPr/>
                    <a:lstStyle/>
                    <a:p>
                      <a:pPr algn="ctr"/>
                      <a:r>
                        <a:rPr lang="en-US" sz="1800" dirty="0"/>
                        <a:t>Gloves</a:t>
                      </a:r>
                    </a:p>
                  </a:txBody>
                  <a:tcPr/>
                </a:tc>
                <a:tc>
                  <a:txBody>
                    <a:bodyPr/>
                    <a:lstStyle/>
                    <a:p>
                      <a:pPr algn="ctr"/>
                      <a:r>
                        <a:rPr lang="en-US" sz="1800" dirty="0"/>
                        <a:t>35.0</a:t>
                      </a:r>
                    </a:p>
                  </a:txBody>
                  <a:tcPr/>
                </a:tc>
                <a:tc>
                  <a:txBody>
                    <a:bodyPr/>
                    <a:lstStyle/>
                    <a:p>
                      <a:pPr algn="ctr"/>
                      <a:r>
                        <a:rPr lang="en-US" sz="1800" dirty="0"/>
                        <a:t>None</a:t>
                      </a:r>
                    </a:p>
                  </a:txBody>
                  <a:tcPr/>
                </a:tc>
                <a:extLst>
                  <a:ext uri="{0D108BD9-81ED-4DB2-BD59-A6C34878D82A}">
                    <a16:rowId xmlns:a16="http://schemas.microsoft.com/office/drawing/2014/main" val="1543983177"/>
                  </a:ext>
                </a:extLst>
              </a:tr>
              <a:tr h="333375">
                <a:tc>
                  <a:txBody>
                    <a:bodyPr/>
                    <a:lstStyle/>
                    <a:p>
                      <a:pPr algn="ctr"/>
                      <a:r>
                        <a:rPr lang="en-US" sz="1800" dirty="0"/>
                        <a:t>Boots</a:t>
                      </a:r>
                    </a:p>
                  </a:txBody>
                  <a:tcPr/>
                </a:tc>
                <a:tc>
                  <a:txBody>
                    <a:bodyPr/>
                    <a:lstStyle/>
                    <a:p>
                      <a:pPr algn="ctr"/>
                      <a:r>
                        <a:rPr lang="en-US" sz="1800" dirty="0"/>
                        <a:t>None</a:t>
                      </a:r>
                    </a:p>
                  </a:txBody>
                  <a:tcPr/>
                </a:tc>
                <a:tc>
                  <a:txBody>
                    <a:bodyPr/>
                    <a:lstStyle/>
                    <a:p>
                      <a:pPr algn="ctr"/>
                      <a:r>
                        <a:rPr lang="en-US" sz="1800" dirty="0"/>
                        <a:t>None</a:t>
                      </a:r>
                    </a:p>
                  </a:txBody>
                  <a:tcPr/>
                </a:tc>
                <a:extLst>
                  <a:ext uri="{0D108BD9-81ED-4DB2-BD59-A6C34878D82A}">
                    <a16:rowId xmlns:a16="http://schemas.microsoft.com/office/drawing/2014/main" val="3316358000"/>
                  </a:ext>
                </a:extLst>
              </a:tr>
            </a:tbl>
          </a:graphicData>
        </a:graphic>
      </p:graphicFrame>
      <p:sp>
        <p:nvSpPr>
          <p:cNvPr id="3" name="TextBox 2">
            <a:extLst>
              <a:ext uri="{FF2B5EF4-FFF2-40B4-BE49-F238E27FC236}">
                <a16:creationId xmlns:a16="http://schemas.microsoft.com/office/drawing/2014/main" id="{DB257DD9-0CF1-4020-9883-D243AAAA4EEE}"/>
              </a:ext>
            </a:extLst>
          </p:cNvPr>
          <p:cNvSpPr txBox="1"/>
          <p:nvPr/>
        </p:nvSpPr>
        <p:spPr>
          <a:xfrm>
            <a:off x="376646" y="4671451"/>
            <a:ext cx="5257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*R</a:t>
            </a:r>
            <a:r>
              <a:rPr kumimoji="0" lang="en-US" sz="1800" b="0" i="0" u="none" strike="noStrike" kern="1200" cap="none" spc="0" normalizeH="0" baseline="-25000" noProof="0" dirty="0">
                <a:ln>
                  <a:noFill/>
                </a:ln>
                <a:solidFill>
                  <a:prstClr val="black"/>
                </a:solidFill>
                <a:effectLst/>
                <a:uLnTx/>
                <a:uFillTx/>
                <a:latin typeface="Gill Sans MT" panose="020B0502020104020203"/>
                <a:ea typeface="+mn-ea"/>
                <a:cs typeface="+mn-cs"/>
              </a:rPr>
              <a:t>et</a:t>
            </a: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 is not currently a requirement in NFPA 1971</a:t>
            </a:r>
          </a:p>
        </p:txBody>
      </p:sp>
    </p:spTree>
    <p:extLst>
      <p:ext uri="{BB962C8B-B14F-4D97-AF65-F5344CB8AC3E}">
        <p14:creationId xmlns:p14="http://schemas.microsoft.com/office/powerpoint/2010/main" val="34116097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Box 3">
            <a:extLst>
              <a:ext uri="{FF2B5EF4-FFF2-40B4-BE49-F238E27FC236}">
                <a16:creationId xmlns:a16="http://schemas.microsoft.com/office/drawing/2014/main" id="{44B2E128-D4D1-4622-AE06-8E3D57E2B39C}"/>
              </a:ext>
            </a:extLst>
          </p:cNvPr>
          <p:cNvSpPr txBox="1">
            <a:spLocks noChangeArrowheads="1"/>
          </p:cNvSpPr>
          <p:nvPr/>
        </p:nvSpPr>
        <p:spPr bwMode="auto">
          <a:xfrm>
            <a:off x="457200" y="4196854"/>
            <a:ext cx="8168768" cy="646331"/>
          </a:xfrm>
          <a:prstGeom prst="rect">
            <a:avLst/>
          </a:prstGeom>
          <a:solidFill>
            <a:schemeClr val="accent6">
              <a:lumMod val="50000"/>
            </a:schemeClr>
          </a:solidFill>
          <a:ln>
            <a:noFill/>
          </a:ln>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Composite values will not match the actual TPP and THL values for the actual worn garment </a:t>
            </a:r>
          </a:p>
        </p:txBody>
      </p:sp>
      <p:pic>
        <p:nvPicPr>
          <p:cNvPr id="2" name="Picture 1">
            <a:extLst>
              <a:ext uri="{FF2B5EF4-FFF2-40B4-BE49-F238E27FC236}">
                <a16:creationId xmlns:a16="http://schemas.microsoft.com/office/drawing/2014/main" id="{B21ACE25-9CB7-4D97-A1BF-53E13BAF80F9}"/>
              </a:ext>
            </a:extLst>
          </p:cNvPr>
          <p:cNvPicPr>
            <a:picLocks noChangeAspect="1"/>
          </p:cNvPicPr>
          <p:nvPr/>
        </p:nvPicPr>
        <p:blipFill>
          <a:blip r:embed="rId2"/>
          <a:stretch>
            <a:fillRect/>
          </a:stretch>
        </p:blipFill>
        <p:spPr>
          <a:xfrm>
            <a:off x="3225450" y="513358"/>
            <a:ext cx="2693099" cy="3593578"/>
          </a:xfrm>
          <a:prstGeom prst="rect">
            <a:avLst/>
          </a:prstGeom>
        </p:spPr>
      </p:pic>
      <p:graphicFrame>
        <p:nvGraphicFramePr>
          <p:cNvPr id="33803" name="Table 33803">
            <a:extLst>
              <a:ext uri="{FF2B5EF4-FFF2-40B4-BE49-F238E27FC236}">
                <a16:creationId xmlns:a16="http://schemas.microsoft.com/office/drawing/2014/main" id="{B5D2FCEF-5463-4A06-8AD7-5E1F30A55E97}"/>
              </a:ext>
            </a:extLst>
          </p:cNvPr>
          <p:cNvGraphicFramePr>
            <a:graphicFrameLocks noGrp="1"/>
          </p:cNvGraphicFramePr>
          <p:nvPr/>
        </p:nvGraphicFramePr>
        <p:xfrm>
          <a:off x="457200" y="513358"/>
          <a:ext cx="2514600" cy="3421215"/>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403428801"/>
                    </a:ext>
                  </a:extLst>
                </a:gridCol>
                <a:gridCol w="990600">
                  <a:extLst>
                    <a:ext uri="{9D8B030D-6E8A-4147-A177-3AD203B41FA5}">
                      <a16:colId xmlns:a16="http://schemas.microsoft.com/office/drawing/2014/main" val="3980116762"/>
                    </a:ext>
                  </a:extLst>
                </a:gridCol>
              </a:tblGrid>
              <a:tr h="324255">
                <a:tc>
                  <a:txBody>
                    <a:bodyPr/>
                    <a:lstStyle/>
                    <a:p>
                      <a:r>
                        <a:rPr lang="en-US" b="0" dirty="0"/>
                        <a:t>Item</a:t>
                      </a:r>
                    </a:p>
                  </a:txBody>
                  <a:tcPr/>
                </a:tc>
                <a:tc>
                  <a:txBody>
                    <a:bodyPr/>
                    <a:lstStyle/>
                    <a:p>
                      <a:pPr algn="ctr"/>
                      <a:r>
                        <a:rPr lang="en-US" b="0" dirty="0"/>
                        <a:t>TPP Value</a:t>
                      </a:r>
                      <a:r>
                        <a:rPr lang="en-US" b="0" baseline="30000" dirty="0"/>
                        <a:t>*</a:t>
                      </a:r>
                      <a:endParaRPr lang="en-US" b="0" dirty="0"/>
                    </a:p>
                  </a:txBody>
                  <a:tcPr/>
                </a:tc>
                <a:extLst>
                  <a:ext uri="{0D108BD9-81ED-4DB2-BD59-A6C34878D82A}">
                    <a16:rowId xmlns:a16="http://schemas.microsoft.com/office/drawing/2014/main" val="2033921976"/>
                  </a:ext>
                </a:extLst>
              </a:tr>
              <a:tr h="324255">
                <a:tc>
                  <a:txBody>
                    <a:bodyPr/>
                    <a:lstStyle/>
                    <a:p>
                      <a:r>
                        <a:rPr lang="en-US" dirty="0"/>
                        <a:t>Shoulder</a:t>
                      </a:r>
                    </a:p>
                  </a:txBody>
                  <a:tcPr/>
                </a:tc>
                <a:tc>
                  <a:txBody>
                    <a:bodyPr/>
                    <a:lstStyle/>
                    <a:p>
                      <a:pPr algn="ctr"/>
                      <a:r>
                        <a:rPr lang="en-US" dirty="0"/>
                        <a:t>&lt;120</a:t>
                      </a:r>
                    </a:p>
                  </a:txBody>
                  <a:tcPr/>
                </a:tc>
                <a:extLst>
                  <a:ext uri="{0D108BD9-81ED-4DB2-BD59-A6C34878D82A}">
                    <a16:rowId xmlns:a16="http://schemas.microsoft.com/office/drawing/2014/main" val="1452233144"/>
                  </a:ext>
                </a:extLst>
              </a:tr>
              <a:tr h="324255">
                <a:tc>
                  <a:txBody>
                    <a:bodyPr/>
                    <a:lstStyle/>
                    <a:p>
                      <a:r>
                        <a:rPr lang="en-US" dirty="0"/>
                        <a:t>Trim</a:t>
                      </a:r>
                    </a:p>
                  </a:txBody>
                  <a:tcPr/>
                </a:tc>
                <a:tc>
                  <a:txBody>
                    <a:bodyPr/>
                    <a:lstStyle/>
                    <a:p>
                      <a:pPr algn="ctr"/>
                      <a:r>
                        <a:rPr lang="en-US" dirty="0"/>
                        <a:t>54</a:t>
                      </a:r>
                    </a:p>
                  </a:txBody>
                  <a:tcPr/>
                </a:tc>
                <a:extLst>
                  <a:ext uri="{0D108BD9-81ED-4DB2-BD59-A6C34878D82A}">
                    <a16:rowId xmlns:a16="http://schemas.microsoft.com/office/drawing/2014/main" val="3274988276"/>
                  </a:ext>
                </a:extLst>
              </a:tr>
              <a:tr h="324255">
                <a:tc>
                  <a:txBody>
                    <a:bodyPr/>
                    <a:lstStyle/>
                    <a:p>
                      <a:r>
                        <a:rPr lang="en-US" dirty="0"/>
                        <a:t>Inside Label</a:t>
                      </a:r>
                    </a:p>
                  </a:txBody>
                  <a:tcPr/>
                </a:tc>
                <a:tc>
                  <a:txBody>
                    <a:bodyPr/>
                    <a:lstStyle/>
                    <a:p>
                      <a:pPr algn="ctr"/>
                      <a:r>
                        <a:rPr lang="en-US" dirty="0"/>
                        <a:t>71</a:t>
                      </a:r>
                    </a:p>
                  </a:txBody>
                  <a:tcPr/>
                </a:tc>
                <a:extLst>
                  <a:ext uri="{0D108BD9-81ED-4DB2-BD59-A6C34878D82A}">
                    <a16:rowId xmlns:a16="http://schemas.microsoft.com/office/drawing/2014/main" val="3757602629"/>
                  </a:ext>
                </a:extLst>
              </a:tr>
              <a:tr h="324255">
                <a:tc>
                  <a:txBody>
                    <a:bodyPr/>
                    <a:lstStyle/>
                    <a:p>
                      <a:r>
                        <a:rPr lang="en-US" dirty="0"/>
                        <a:t>Pocket Flap</a:t>
                      </a:r>
                    </a:p>
                  </a:txBody>
                  <a:tcPr/>
                </a:tc>
                <a:tc>
                  <a:txBody>
                    <a:bodyPr/>
                    <a:lstStyle/>
                    <a:p>
                      <a:pPr algn="ctr"/>
                      <a:r>
                        <a:rPr lang="en-US" dirty="0"/>
                        <a:t>69</a:t>
                      </a:r>
                    </a:p>
                  </a:txBody>
                  <a:tcPr/>
                </a:tc>
                <a:extLst>
                  <a:ext uri="{0D108BD9-81ED-4DB2-BD59-A6C34878D82A}">
                    <a16:rowId xmlns:a16="http://schemas.microsoft.com/office/drawing/2014/main" val="2185152711"/>
                  </a:ext>
                </a:extLst>
              </a:tr>
              <a:tr h="324255">
                <a:tc>
                  <a:txBody>
                    <a:bodyPr/>
                    <a:lstStyle/>
                    <a:p>
                      <a:r>
                        <a:rPr lang="en-US" dirty="0"/>
                        <a:t>Pocket</a:t>
                      </a:r>
                    </a:p>
                  </a:txBody>
                  <a:tcPr/>
                </a:tc>
                <a:tc>
                  <a:txBody>
                    <a:bodyPr/>
                    <a:lstStyle/>
                    <a:p>
                      <a:pPr algn="ctr"/>
                      <a:r>
                        <a:rPr lang="en-US" dirty="0"/>
                        <a:t>53</a:t>
                      </a:r>
                    </a:p>
                  </a:txBody>
                  <a:tcPr/>
                </a:tc>
                <a:extLst>
                  <a:ext uri="{0D108BD9-81ED-4DB2-BD59-A6C34878D82A}">
                    <a16:rowId xmlns:a16="http://schemas.microsoft.com/office/drawing/2014/main" val="1761529654"/>
                  </a:ext>
                </a:extLst>
              </a:tr>
              <a:tr h="439743">
                <a:tc>
                  <a:txBody>
                    <a:bodyPr/>
                    <a:lstStyle/>
                    <a:p>
                      <a:r>
                        <a:rPr lang="en-US" dirty="0"/>
                        <a:t>Coat &amp; Pant Overlap</a:t>
                      </a:r>
                    </a:p>
                  </a:txBody>
                  <a:tcPr/>
                </a:tc>
                <a:tc>
                  <a:txBody>
                    <a:bodyPr/>
                    <a:lstStyle/>
                    <a:p>
                      <a:pPr algn="ctr"/>
                      <a:r>
                        <a:rPr lang="en-US" dirty="0"/>
                        <a:t>101</a:t>
                      </a:r>
                    </a:p>
                  </a:txBody>
                  <a:tcPr/>
                </a:tc>
                <a:extLst>
                  <a:ext uri="{0D108BD9-81ED-4DB2-BD59-A6C34878D82A}">
                    <a16:rowId xmlns:a16="http://schemas.microsoft.com/office/drawing/2014/main" val="3284451446"/>
                  </a:ext>
                </a:extLst>
              </a:tr>
              <a:tr h="324255">
                <a:tc>
                  <a:txBody>
                    <a:bodyPr/>
                    <a:lstStyle/>
                    <a:p>
                      <a:r>
                        <a:rPr lang="en-US" dirty="0"/>
                        <a:t>Knee</a:t>
                      </a:r>
                    </a:p>
                  </a:txBody>
                  <a:tcPr/>
                </a:tc>
                <a:tc>
                  <a:txBody>
                    <a:bodyPr/>
                    <a:lstStyle/>
                    <a:p>
                      <a:pPr algn="ctr"/>
                      <a:r>
                        <a:rPr lang="en-US" dirty="0"/>
                        <a:t>&gt;120</a:t>
                      </a:r>
                    </a:p>
                  </a:txBody>
                  <a:tcPr/>
                </a:tc>
                <a:extLst>
                  <a:ext uri="{0D108BD9-81ED-4DB2-BD59-A6C34878D82A}">
                    <a16:rowId xmlns:a16="http://schemas.microsoft.com/office/drawing/2014/main" val="2759406186"/>
                  </a:ext>
                </a:extLst>
              </a:tr>
              <a:tr h="324255">
                <a:tc>
                  <a:txBody>
                    <a:bodyPr/>
                    <a:lstStyle/>
                    <a:p>
                      <a:r>
                        <a:rPr lang="en-US" dirty="0"/>
                        <a:t>Boot Overlap</a:t>
                      </a:r>
                    </a:p>
                  </a:txBody>
                  <a:tcPr/>
                </a:tc>
                <a:tc>
                  <a:txBody>
                    <a:bodyPr/>
                    <a:lstStyle/>
                    <a:p>
                      <a:pPr algn="ctr"/>
                      <a:r>
                        <a:rPr lang="en-US" dirty="0"/>
                        <a:t>160</a:t>
                      </a:r>
                    </a:p>
                  </a:txBody>
                  <a:tcPr/>
                </a:tc>
                <a:extLst>
                  <a:ext uri="{0D108BD9-81ED-4DB2-BD59-A6C34878D82A}">
                    <a16:rowId xmlns:a16="http://schemas.microsoft.com/office/drawing/2014/main" val="726327808"/>
                  </a:ext>
                </a:extLst>
              </a:tr>
              <a:tr h="324255">
                <a:tc>
                  <a:txBody>
                    <a:bodyPr/>
                    <a:lstStyle/>
                    <a:p>
                      <a:r>
                        <a:rPr lang="en-US" dirty="0"/>
                        <a:t>Boot</a:t>
                      </a:r>
                    </a:p>
                  </a:txBody>
                  <a:tcPr/>
                </a:tc>
                <a:tc>
                  <a:txBody>
                    <a:bodyPr/>
                    <a:lstStyle/>
                    <a:p>
                      <a:pPr algn="ctr"/>
                      <a:r>
                        <a:rPr lang="en-US" dirty="0"/>
                        <a:t>75</a:t>
                      </a:r>
                    </a:p>
                  </a:txBody>
                  <a:tcPr/>
                </a:tc>
                <a:extLst>
                  <a:ext uri="{0D108BD9-81ED-4DB2-BD59-A6C34878D82A}">
                    <a16:rowId xmlns:a16="http://schemas.microsoft.com/office/drawing/2014/main" val="1305001937"/>
                  </a:ext>
                </a:extLst>
              </a:tr>
            </a:tbl>
          </a:graphicData>
        </a:graphic>
      </p:graphicFrame>
      <p:graphicFrame>
        <p:nvGraphicFramePr>
          <p:cNvPr id="45" name="Table 33803">
            <a:extLst>
              <a:ext uri="{FF2B5EF4-FFF2-40B4-BE49-F238E27FC236}">
                <a16:creationId xmlns:a16="http://schemas.microsoft.com/office/drawing/2014/main" id="{BA724EE0-8A97-4030-AB97-B94932F86FCF}"/>
              </a:ext>
            </a:extLst>
          </p:cNvPr>
          <p:cNvGraphicFramePr>
            <a:graphicFrameLocks noGrp="1"/>
          </p:cNvGraphicFramePr>
          <p:nvPr/>
        </p:nvGraphicFramePr>
        <p:xfrm>
          <a:off x="6111368" y="513358"/>
          <a:ext cx="2514600" cy="3421215"/>
        </p:xfrm>
        <a:graphic>
          <a:graphicData uri="http://schemas.openxmlformats.org/drawingml/2006/table">
            <a:tbl>
              <a:tblPr firstRow="1" bandRow="1">
                <a:tableStyleId>{5C22544A-7EE6-4342-B048-85BDC9FD1C3A}</a:tableStyleId>
              </a:tblPr>
              <a:tblGrid>
                <a:gridCol w="1257300">
                  <a:extLst>
                    <a:ext uri="{9D8B030D-6E8A-4147-A177-3AD203B41FA5}">
                      <a16:colId xmlns:a16="http://schemas.microsoft.com/office/drawing/2014/main" val="403428801"/>
                    </a:ext>
                  </a:extLst>
                </a:gridCol>
                <a:gridCol w="1257300">
                  <a:extLst>
                    <a:ext uri="{9D8B030D-6E8A-4147-A177-3AD203B41FA5}">
                      <a16:colId xmlns:a16="http://schemas.microsoft.com/office/drawing/2014/main" val="3980116762"/>
                    </a:ext>
                  </a:extLst>
                </a:gridCol>
              </a:tblGrid>
              <a:tr h="324255">
                <a:tc>
                  <a:txBody>
                    <a:bodyPr/>
                    <a:lstStyle/>
                    <a:p>
                      <a:r>
                        <a:rPr lang="en-US" b="0" dirty="0"/>
                        <a:t>Item</a:t>
                      </a:r>
                    </a:p>
                  </a:txBody>
                  <a:tcPr/>
                </a:tc>
                <a:tc>
                  <a:txBody>
                    <a:bodyPr/>
                    <a:lstStyle/>
                    <a:p>
                      <a:pPr algn="ctr"/>
                      <a:r>
                        <a:rPr lang="en-US" b="0" dirty="0"/>
                        <a:t>THL Value</a:t>
                      </a:r>
                      <a:r>
                        <a:rPr lang="en-US" b="0" baseline="30000" dirty="0"/>
                        <a:t>*</a:t>
                      </a:r>
                      <a:endParaRPr lang="en-US" b="0" dirty="0"/>
                    </a:p>
                  </a:txBody>
                  <a:tcPr/>
                </a:tc>
                <a:extLst>
                  <a:ext uri="{0D108BD9-81ED-4DB2-BD59-A6C34878D82A}">
                    <a16:rowId xmlns:a16="http://schemas.microsoft.com/office/drawing/2014/main" val="2033921976"/>
                  </a:ext>
                </a:extLst>
              </a:tr>
              <a:tr h="324255">
                <a:tc>
                  <a:txBody>
                    <a:bodyPr/>
                    <a:lstStyle/>
                    <a:p>
                      <a:r>
                        <a:rPr lang="en-US" dirty="0"/>
                        <a:t>Shoulder</a:t>
                      </a:r>
                    </a:p>
                  </a:txBody>
                  <a:tcPr/>
                </a:tc>
                <a:tc>
                  <a:txBody>
                    <a:bodyPr/>
                    <a:lstStyle/>
                    <a:p>
                      <a:pPr algn="ctr"/>
                      <a:r>
                        <a:rPr lang="en-US" dirty="0"/>
                        <a:t>50</a:t>
                      </a:r>
                    </a:p>
                  </a:txBody>
                  <a:tcPr/>
                </a:tc>
                <a:extLst>
                  <a:ext uri="{0D108BD9-81ED-4DB2-BD59-A6C34878D82A}">
                    <a16:rowId xmlns:a16="http://schemas.microsoft.com/office/drawing/2014/main" val="1452233144"/>
                  </a:ext>
                </a:extLst>
              </a:tr>
              <a:tr h="324255">
                <a:tc>
                  <a:txBody>
                    <a:bodyPr/>
                    <a:lstStyle/>
                    <a:p>
                      <a:r>
                        <a:rPr lang="en-US" dirty="0"/>
                        <a:t>Trim</a:t>
                      </a:r>
                    </a:p>
                  </a:txBody>
                  <a:tcPr/>
                </a:tc>
                <a:tc>
                  <a:txBody>
                    <a:bodyPr/>
                    <a:lstStyle/>
                    <a:p>
                      <a:pPr algn="ctr"/>
                      <a:r>
                        <a:rPr lang="en-US" dirty="0"/>
                        <a:t>117</a:t>
                      </a:r>
                    </a:p>
                  </a:txBody>
                  <a:tcPr/>
                </a:tc>
                <a:extLst>
                  <a:ext uri="{0D108BD9-81ED-4DB2-BD59-A6C34878D82A}">
                    <a16:rowId xmlns:a16="http://schemas.microsoft.com/office/drawing/2014/main" val="3274988276"/>
                  </a:ext>
                </a:extLst>
              </a:tr>
              <a:tr h="324255">
                <a:tc>
                  <a:txBody>
                    <a:bodyPr/>
                    <a:lstStyle/>
                    <a:p>
                      <a:r>
                        <a:rPr lang="en-US" dirty="0"/>
                        <a:t>Inside Label</a:t>
                      </a:r>
                    </a:p>
                  </a:txBody>
                  <a:tcPr/>
                </a:tc>
                <a:tc>
                  <a:txBody>
                    <a:bodyPr/>
                    <a:lstStyle/>
                    <a:p>
                      <a:pPr algn="ctr"/>
                      <a:r>
                        <a:rPr lang="en-US" dirty="0"/>
                        <a:t>68</a:t>
                      </a:r>
                    </a:p>
                  </a:txBody>
                  <a:tcPr/>
                </a:tc>
                <a:extLst>
                  <a:ext uri="{0D108BD9-81ED-4DB2-BD59-A6C34878D82A}">
                    <a16:rowId xmlns:a16="http://schemas.microsoft.com/office/drawing/2014/main" val="3757602629"/>
                  </a:ext>
                </a:extLst>
              </a:tr>
              <a:tr h="324255">
                <a:tc>
                  <a:txBody>
                    <a:bodyPr/>
                    <a:lstStyle/>
                    <a:p>
                      <a:r>
                        <a:rPr lang="en-US" dirty="0"/>
                        <a:t>Pocket Flap</a:t>
                      </a:r>
                    </a:p>
                  </a:txBody>
                  <a:tcPr/>
                </a:tc>
                <a:tc>
                  <a:txBody>
                    <a:bodyPr/>
                    <a:lstStyle/>
                    <a:p>
                      <a:pPr algn="ctr"/>
                      <a:r>
                        <a:rPr lang="en-US" dirty="0"/>
                        <a:t>172</a:t>
                      </a:r>
                    </a:p>
                  </a:txBody>
                  <a:tcPr/>
                </a:tc>
                <a:extLst>
                  <a:ext uri="{0D108BD9-81ED-4DB2-BD59-A6C34878D82A}">
                    <a16:rowId xmlns:a16="http://schemas.microsoft.com/office/drawing/2014/main" val="2185152711"/>
                  </a:ext>
                </a:extLst>
              </a:tr>
              <a:tr h="324255">
                <a:tc>
                  <a:txBody>
                    <a:bodyPr/>
                    <a:lstStyle/>
                    <a:p>
                      <a:r>
                        <a:rPr lang="en-US" dirty="0"/>
                        <a:t>Pocket</a:t>
                      </a:r>
                    </a:p>
                  </a:txBody>
                  <a:tcPr/>
                </a:tc>
                <a:tc>
                  <a:txBody>
                    <a:bodyPr/>
                    <a:lstStyle/>
                    <a:p>
                      <a:pPr algn="ctr"/>
                      <a:r>
                        <a:rPr lang="en-US" dirty="0"/>
                        <a:t>205</a:t>
                      </a:r>
                    </a:p>
                  </a:txBody>
                  <a:tcPr/>
                </a:tc>
                <a:extLst>
                  <a:ext uri="{0D108BD9-81ED-4DB2-BD59-A6C34878D82A}">
                    <a16:rowId xmlns:a16="http://schemas.microsoft.com/office/drawing/2014/main" val="1761529654"/>
                  </a:ext>
                </a:extLst>
              </a:tr>
              <a:tr h="439743">
                <a:tc>
                  <a:txBody>
                    <a:bodyPr/>
                    <a:lstStyle/>
                    <a:p>
                      <a:r>
                        <a:rPr lang="en-US" dirty="0"/>
                        <a:t>Coat &amp; Pant Overlap</a:t>
                      </a:r>
                    </a:p>
                  </a:txBody>
                  <a:tcPr/>
                </a:tc>
                <a:tc>
                  <a:txBody>
                    <a:bodyPr/>
                    <a:lstStyle/>
                    <a:p>
                      <a:pPr algn="ctr"/>
                      <a:r>
                        <a:rPr lang="en-US" dirty="0"/>
                        <a:t>133</a:t>
                      </a:r>
                    </a:p>
                  </a:txBody>
                  <a:tcPr/>
                </a:tc>
                <a:extLst>
                  <a:ext uri="{0D108BD9-81ED-4DB2-BD59-A6C34878D82A}">
                    <a16:rowId xmlns:a16="http://schemas.microsoft.com/office/drawing/2014/main" val="3284451446"/>
                  </a:ext>
                </a:extLst>
              </a:tr>
              <a:tr h="324255">
                <a:tc>
                  <a:txBody>
                    <a:bodyPr/>
                    <a:lstStyle/>
                    <a:p>
                      <a:r>
                        <a:rPr lang="en-US" dirty="0"/>
                        <a:t>Knee</a:t>
                      </a:r>
                    </a:p>
                  </a:txBody>
                  <a:tcPr/>
                </a:tc>
                <a:tc>
                  <a:txBody>
                    <a:bodyPr/>
                    <a:lstStyle/>
                    <a:p>
                      <a:pPr algn="ctr"/>
                      <a:r>
                        <a:rPr lang="en-US" dirty="0"/>
                        <a:t>50</a:t>
                      </a:r>
                    </a:p>
                  </a:txBody>
                  <a:tcPr/>
                </a:tc>
                <a:extLst>
                  <a:ext uri="{0D108BD9-81ED-4DB2-BD59-A6C34878D82A}">
                    <a16:rowId xmlns:a16="http://schemas.microsoft.com/office/drawing/2014/main" val="2759406186"/>
                  </a:ext>
                </a:extLst>
              </a:tr>
              <a:tr h="324255">
                <a:tc>
                  <a:txBody>
                    <a:bodyPr/>
                    <a:lstStyle/>
                    <a:p>
                      <a:r>
                        <a:rPr lang="en-US" dirty="0"/>
                        <a:t>Boot Overlap</a:t>
                      </a:r>
                    </a:p>
                  </a:txBody>
                  <a:tcPr/>
                </a:tc>
                <a:tc>
                  <a:txBody>
                    <a:bodyPr/>
                    <a:lstStyle/>
                    <a:p>
                      <a:pPr algn="ctr"/>
                      <a:r>
                        <a:rPr lang="en-US" dirty="0"/>
                        <a:t>88</a:t>
                      </a:r>
                    </a:p>
                  </a:txBody>
                  <a:tcPr/>
                </a:tc>
                <a:extLst>
                  <a:ext uri="{0D108BD9-81ED-4DB2-BD59-A6C34878D82A}">
                    <a16:rowId xmlns:a16="http://schemas.microsoft.com/office/drawing/2014/main" val="726327808"/>
                  </a:ext>
                </a:extLst>
              </a:tr>
              <a:tr h="324255">
                <a:tc>
                  <a:txBody>
                    <a:bodyPr/>
                    <a:lstStyle/>
                    <a:p>
                      <a:r>
                        <a:rPr lang="en-US" dirty="0"/>
                        <a:t>Boot</a:t>
                      </a:r>
                    </a:p>
                  </a:txBody>
                  <a:tcPr/>
                </a:tc>
                <a:tc>
                  <a:txBody>
                    <a:bodyPr/>
                    <a:lstStyle/>
                    <a:p>
                      <a:pPr algn="ctr"/>
                      <a:r>
                        <a:rPr lang="en-US" dirty="0"/>
                        <a:t>147</a:t>
                      </a:r>
                    </a:p>
                  </a:txBody>
                  <a:tcPr/>
                </a:tc>
                <a:extLst>
                  <a:ext uri="{0D108BD9-81ED-4DB2-BD59-A6C34878D82A}">
                    <a16:rowId xmlns:a16="http://schemas.microsoft.com/office/drawing/2014/main" val="1305001937"/>
                  </a:ext>
                </a:extLst>
              </a:tr>
            </a:tbl>
          </a:graphicData>
        </a:graphic>
      </p:graphicFrame>
      <p:sp>
        <p:nvSpPr>
          <p:cNvPr id="47" name="TextBox 46">
            <a:extLst>
              <a:ext uri="{FF2B5EF4-FFF2-40B4-BE49-F238E27FC236}">
                <a16:creationId xmlns:a16="http://schemas.microsoft.com/office/drawing/2014/main" id="{1597F8EA-461D-4055-BA92-D2F4DC6271FC}"/>
              </a:ext>
            </a:extLst>
          </p:cNvPr>
          <p:cNvSpPr txBox="1"/>
          <p:nvPr/>
        </p:nvSpPr>
        <p:spPr>
          <a:xfrm>
            <a:off x="0" y="4933104"/>
            <a:ext cx="4572000" cy="20005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black"/>
                </a:solidFill>
                <a:effectLst/>
                <a:uLnTx/>
                <a:uFillTx/>
                <a:latin typeface="Gill Sans MT" panose="020B0502020104020203"/>
                <a:ea typeface="+mn-ea"/>
                <a:cs typeface="+mn-cs"/>
              </a:rPr>
              <a:t>*https://www.fireengineering.com/leadership/the-cost-of-a-pocket-the-impact-of-reinforcements-on-the-tpp-and-thl/#gref</a:t>
            </a:r>
          </a:p>
        </p:txBody>
      </p:sp>
    </p:spTree>
    <p:extLst>
      <p:ext uri="{BB962C8B-B14F-4D97-AF65-F5344CB8AC3E}">
        <p14:creationId xmlns:p14="http://schemas.microsoft.com/office/powerpoint/2010/main" val="3047354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3">
            <a:extLst>
              <a:ext uri="{FF2B5EF4-FFF2-40B4-BE49-F238E27FC236}">
                <a16:creationId xmlns:a16="http://schemas.microsoft.com/office/drawing/2014/main" id="{D3B30883-9A41-4361-B87E-004C8AC64843}"/>
              </a:ext>
            </a:extLst>
          </p:cNvPr>
          <p:cNvSpPr>
            <a:spLocks noGrp="1" noChangeArrowheads="1"/>
          </p:cNvSpPr>
          <p:nvPr>
            <p:ph sz="half" idx="1"/>
          </p:nvPr>
        </p:nvSpPr>
        <p:spPr>
          <a:xfrm>
            <a:off x="3048000" y="1657350"/>
            <a:ext cx="5791200" cy="3200400"/>
          </a:xfrm>
        </p:spPr>
        <p:txBody>
          <a:bodyPr rtlCol="0" anchor="t">
            <a:normAutofit fontScale="55000" lnSpcReduction="20000"/>
          </a:bodyPr>
          <a:lstStyle/>
          <a:p>
            <a:pPr marL="288036" indent="-288036" eaLnBrk="1" fontAlgn="auto" hangingPunct="1">
              <a:lnSpc>
                <a:spcPct val="120000"/>
              </a:lnSpc>
              <a:spcBef>
                <a:spcPts val="1200"/>
              </a:spcBef>
              <a:spcAft>
                <a:spcPts val="600"/>
              </a:spcAft>
              <a:defRPr/>
            </a:pPr>
            <a:r>
              <a:rPr lang="en-US" altLang="en-US" sz="3300" dirty="0"/>
              <a:t>SAFD 33 Years-Ladder 46 (retired)</a:t>
            </a:r>
          </a:p>
          <a:p>
            <a:pPr marL="288036" indent="-288036" eaLnBrk="1" fontAlgn="auto" hangingPunct="1">
              <a:lnSpc>
                <a:spcPct val="120000"/>
              </a:lnSpc>
              <a:spcBef>
                <a:spcPts val="1200"/>
              </a:spcBef>
              <a:spcAft>
                <a:spcPts val="600"/>
              </a:spcAft>
              <a:defRPr/>
            </a:pPr>
            <a:r>
              <a:rPr lang="en-US" altLang="en-US" sz="3300" dirty="0"/>
              <a:t>SAFD Firefighting PPE Committee Co-Chair</a:t>
            </a:r>
          </a:p>
          <a:p>
            <a:pPr marL="288036" indent="-288036" eaLnBrk="1" fontAlgn="auto" hangingPunct="1">
              <a:lnSpc>
                <a:spcPct val="120000"/>
              </a:lnSpc>
              <a:spcBef>
                <a:spcPts val="1200"/>
              </a:spcBef>
              <a:spcAft>
                <a:spcPts val="600"/>
              </a:spcAft>
              <a:defRPr/>
            </a:pPr>
            <a:r>
              <a:rPr lang="en-US" altLang="en-US" sz="3300" dirty="0"/>
              <a:t>NFPA 1971 &amp; 1851 Principal member –Representing the Texas State Association of Firefighters</a:t>
            </a:r>
          </a:p>
          <a:p>
            <a:pPr marL="288036" indent="-288036" eaLnBrk="1" fontAlgn="auto" hangingPunct="1">
              <a:lnSpc>
                <a:spcPct val="120000"/>
              </a:lnSpc>
              <a:spcBef>
                <a:spcPts val="1200"/>
              </a:spcBef>
              <a:spcAft>
                <a:spcPts val="600"/>
              </a:spcAft>
              <a:defRPr/>
            </a:pPr>
            <a:r>
              <a:rPr lang="en-US" altLang="en-US" sz="3300" dirty="0"/>
              <a:t>Texas Commission on Fire Protection – Firefighter Advisory Committee</a:t>
            </a:r>
          </a:p>
          <a:p>
            <a:pPr marL="288036" indent="-288036" eaLnBrk="1" fontAlgn="auto" hangingPunct="1">
              <a:lnSpc>
                <a:spcPct val="120000"/>
              </a:lnSpc>
              <a:spcBef>
                <a:spcPts val="1200"/>
              </a:spcBef>
              <a:spcAft>
                <a:spcPts val="600"/>
              </a:spcAft>
              <a:defRPr/>
            </a:pPr>
            <a:r>
              <a:rPr lang="en-US" altLang="en-US" sz="3300" dirty="0"/>
              <a:t>SAFD Quartermaster 2018</a:t>
            </a:r>
          </a:p>
          <a:p>
            <a:pPr marL="288036" indent="-288036" eaLnBrk="1" fontAlgn="auto" hangingPunct="1">
              <a:lnSpc>
                <a:spcPct val="120000"/>
              </a:lnSpc>
              <a:spcBef>
                <a:spcPts val="1200"/>
              </a:spcBef>
              <a:spcAft>
                <a:spcPts val="600"/>
              </a:spcAft>
              <a:defRPr/>
            </a:pPr>
            <a:endParaRPr lang="en-US" altLang="en-US" sz="2200" dirty="0"/>
          </a:p>
        </p:txBody>
      </p:sp>
      <p:pic>
        <p:nvPicPr>
          <p:cNvPr id="8195" name="Picture 6" descr="A picture containing outdoor&#10;&#10;Description automatically generated">
            <a:extLst>
              <a:ext uri="{FF2B5EF4-FFF2-40B4-BE49-F238E27FC236}">
                <a16:creationId xmlns:a16="http://schemas.microsoft.com/office/drawing/2014/main" id="{E5B11AD2-1143-4188-83E7-C216123116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42950"/>
            <a:ext cx="2667000" cy="3556000"/>
          </a:xfrm>
          <a:prstGeom prst="ellipse">
            <a:avLst/>
          </a:prstGeom>
          <a:ln w="28575">
            <a:solidFill>
              <a:schemeClr val="tx2">
                <a:lumMod val="65000"/>
                <a:lumOff val="35000"/>
              </a:schemeClr>
            </a:solidFill>
            <a:miter lim="800000"/>
            <a:headEnd/>
            <a:tailEnd/>
          </a:ln>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896A4A6-652C-4D80-AD08-7263EB8C0ED6}"/>
              </a:ext>
            </a:extLst>
          </p:cNvPr>
          <p:cNvSpPr txBox="1"/>
          <p:nvPr/>
        </p:nvSpPr>
        <p:spPr>
          <a:xfrm>
            <a:off x="3048000" y="590550"/>
            <a:ext cx="4191000" cy="646331"/>
          </a:xfrm>
          <a:prstGeom prst="rect">
            <a:avLst/>
          </a:prstGeom>
          <a:noFill/>
        </p:spPr>
        <p:txBody>
          <a:bodyPr wrap="square" rtlCol="0">
            <a:spAutoFit/>
          </a:bodyPr>
          <a:lstStyle/>
          <a:p>
            <a:r>
              <a:rPr lang="en-US" sz="3600" dirty="0">
                <a:solidFill>
                  <a:schemeClr val="bg1"/>
                </a:solidFill>
              </a:rPr>
              <a:t>Lieutenant Jim Reidy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Box 2">
            <a:extLst>
              <a:ext uri="{FF2B5EF4-FFF2-40B4-BE49-F238E27FC236}">
                <a16:creationId xmlns:a16="http://schemas.microsoft.com/office/drawing/2014/main" id="{61AD2C07-A9F9-4ADD-9DFB-1DC2B2593E9D}"/>
              </a:ext>
            </a:extLst>
          </p:cNvPr>
          <p:cNvSpPr txBox="1">
            <a:spLocks noChangeArrowheads="1"/>
          </p:cNvSpPr>
          <p:nvPr/>
        </p:nvSpPr>
        <p:spPr bwMode="auto">
          <a:xfrm>
            <a:off x="431920" y="1561921"/>
            <a:ext cx="292087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227700" marR="0" lvl="0" indent="-229500" algn="l" defTabSz="342900" rtl="0" eaLnBrk="1" fontAlgn="auto" latinLnBrk="0" hangingPunct="1">
              <a:lnSpc>
                <a:spcPct val="100000"/>
              </a:lnSpc>
              <a:spcBef>
                <a:spcPct val="20000"/>
              </a:spcBef>
              <a:spcAft>
                <a:spcPts val="450"/>
              </a:spcAft>
              <a:buClr>
                <a:srgbClr val="4590B8"/>
              </a:buClr>
              <a:buSzPct val="92000"/>
              <a:buFont typeface="Wingdings 2" panose="05020102010507070707" pitchFamily="18" charset="2"/>
              <a:buChar char=""/>
              <a:tabLst/>
              <a:defRPr/>
            </a:pPr>
            <a:r>
              <a:rPr kumimoji="0" lang="en-US" altLang="en-US" sz="2400" b="0" i="0" u="none" strike="noStrike" kern="1200" cap="none" spc="0" normalizeH="0" baseline="0" noProof="0" dirty="0">
                <a:ln>
                  <a:noFill/>
                </a:ln>
                <a:solidFill>
                  <a:srgbClr val="3D3D3D"/>
                </a:solidFill>
                <a:effectLst/>
                <a:uLnTx/>
                <a:uFillTx/>
                <a:latin typeface="Gill Sans MT" panose="020B0502020104020203"/>
                <a:ea typeface="+mn-ea"/>
                <a:cs typeface="+mn-cs"/>
              </a:rPr>
              <a:t>Adding layers will decrease THL values and reduce  breathability</a:t>
            </a:r>
          </a:p>
        </p:txBody>
      </p:sp>
      <p:pic>
        <p:nvPicPr>
          <p:cNvPr id="3" name="Picture 2">
            <a:extLst>
              <a:ext uri="{FF2B5EF4-FFF2-40B4-BE49-F238E27FC236}">
                <a16:creationId xmlns:a16="http://schemas.microsoft.com/office/drawing/2014/main" id="{3585B31B-DA6D-43E5-89FF-CBB0AB5B1860}"/>
              </a:ext>
            </a:extLst>
          </p:cNvPr>
          <p:cNvPicPr>
            <a:picLocks noChangeAspect="1"/>
          </p:cNvPicPr>
          <p:nvPr/>
        </p:nvPicPr>
        <p:blipFill>
          <a:blip r:embed="rId2"/>
          <a:stretch>
            <a:fillRect/>
          </a:stretch>
        </p:blipFill>
        <p:spPr>
          <a:xfrm>
            <a:off x="3581400" y="742950"/>
            <a:ext cx="5038725" cy="4038600"/>
          </a:xfrm>
          <a:prstGeom prst="rect">
            <a:avLst/>
          </a:prstGeom>
          <a:ln w="28575">
            <a:solidFill>
              <a:schemeClr val="accent1">
                <a:lumMod val="75000"/>
              </a:schemeClr>
            </a:solidFill>
          </a:ln>
        </p:spPr>
      </p:pic>
      <p:sp>
        <p:nvSpPr>
          <p:cNvPr id="4" name="Title 3">
            <a:extLst>
              <a:ext uri="{FF2B5EF4-FFF2-40B4-BE49-F238E27FC236}">
                <a16:creationId xmlns:a16="http://schemas.microsoft.com/office/drawing/2014/main" id="{5B34F12C-4339-44EF-A9F1-A4FA1827CACE}"/>
              </a:ext>
            </a:extLst>
          </p:cNvPr>
          <p:cNvSpPr>
            <a:spLocks noGrp="1"/>
          </p:cNvSpPr>
          <p:nvPr>
            <p:ph type="title"/>
          </p:nvPr>
        </p:nvSpPr>
        <p:spPr/>
        <p:txBody>
          <a:bodyPr anchor="t">
            <a:normAutofit/>
          </a:bodyPr>
          <a:lstStyle/>
          <a:p>
            <a:r>
              <a:rPr lang="en-US" sz="4000" cap="none" dirty="0"/>
              <a:t>Breathability</a:t>
            </a:r>
          </a:p>
        </p:txBody>
      </p:sp>
    </p:spTree>
    <p:extLst>
      <p:ext uri="{BB962C8B-B14F-4D97-AF65-F5344CB8AC3E}">
        <p14:creationId xmlns:p14="http://schemas.microsoft.com/office/powerpoint/2010/main" val="1295568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Box 1">
            <a:extLst>
              <a:ext uri="{FF2B5EF4-FFF2-40B4-BE49-F238E27FC236}">
                <a16:creationId xmlns:a16="http://schemas.microsoft.com/office/drawing/2014/main" id="{89D146B9-7906-4043-B40E-66FC78471CE6}"/>
              </a:ext>
            </a:extLst>
          </p:cNvPr>
          <p:cNvSpPr txBox="1">
            <a:spLocks noChangeArrowheads="1"/>
          </p:cNvSpPr>
          <p:nvPr/>
        </p:nvSpPr>
        <p:spPr bwMode="auto">
          <a:xfrm>
            <a:off x="494576" y="2862357"/>
            <a:ext cx="2764849" cy="1200329"/>
          </a:xfrm>
          <a:prstGeom prst="rect">
            <a:avLst/>
          </a:prstGeom>
          <a:solidFill>
            <a:schemeClr val="bg1">
              <a:lumMod val="95000"/>
            </a:schemeClr>
          </a:solidFill>
          <a:ln>
            <a:noFill/>
          </a:ln>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a:ln>
                  <a:noFill/>
                </a:ln>
                <a:solidFill>
                  <a:srgbClr val="A2C777">
                    <a:lumMod val="75000"/>
                  </a:srgbClr>
                </a:solidFill>
                <a:effectLst/>
                <a:uLnTx/>
                <a:uFillTx/>
                <a:latin typeface="Gill Sans MT" panose="020B0502020104020203"/>
                <a:ea typeface="+mn-ea"/>
                <a:cs typeface="+mn-cs"/>
              </a:rPr>
              <a:t>COMPOSITE LAYERS</a:t>
            </a:r>
          </a:p>
        </p:txBody>
      </p:sp>
      <p:sp>
        <p:nvSpPr>
          <p:cNvPr id="2" name="Title 1">
            <a:extLst>
              <a:ext uri="{FF2B5EF4-FFF2-40B4-BE49-F238E27FC236}">
                <a16:creationId xmlns:a16="http://schemas.microsoft.com/office/drawing/2014/main" id="{F8361A07-9662-4760-B5E2-F32B51F09399}"/>
              </a:ext>
            </a:extLst>
          </p:cNvPr>
          <p:cNvSpPr>
            <a:spLocks noGrp="1"/>
          </p:cNvSpPr>
          <p:nvPr>
            <p:ph type="title"/>
          </p:nvPr>
        </p:nvSpPr>
        <p:spPr/>
        <p:txBody>
          <a:bodyPr anchor="t">
            <a:normAutofit/>
          </a:bodyPr>
          <a:lstStyle/>
          <a:p>
            <a:r>
              <a:rPr lang="en-US" sz="4000" cap="none" dirty="0"/>
              <a:t>Coat and Pant</a:t>
            </a:r>
          </a:p>
        </p:txBody>
      </p:sp>
      <p:grpSp>
        <p:nvGrpSpPr>
          <p:cNvPr id="48159" name="Group 48158">
            <a:extLst>
              <a:ext uri="{FF2B5EF4-FFF2-40B4-BE49-F238E27FC236}">
                <a16:creationId xmlns:a16="http://schemas.microsoft.com/office/drawing/2014/main" id="{55E23C3E-5411-4403-AFB3-C0831E43FCD1}"/>
              </a:ext>
            </a:extLst>
          </p:cNvPr>
          <p:cNvGrpSpPr/>
          <p:nvPr/>
        </p:nvGrpSpPr>
        <p:grpSpPr>
          <a:xfrm>
            <a:off x="3132276" y="1428750"/>
            <a:ext cx="5575830" cy="3598878"/>
            <a:chOff x="3487486" y="1903874"/>
            <a:chExt cx="4495974" cy="2812176"/>
          </a:xfrm>
        </p:grpSpPr>
        <p:pic>
          <p:nvPicPr>
            <p:cNvPr id="6" name="Picture 5">
              <a:extLst>
                <a:ext uri="{FF2B5EF4-FFF2-40B4-BE49-F238E27FC236}">
                  <a16:creationId xmlns:a16="http://schemas.microsoft.com/office/drawing/2014/main" id="{09A03A45-B87A-4006-A917-5BC822B80CDB}"/>
                </a:ext>
              </a:extLst>
            </p:cNvPr>
            <p:cNvPicPr>
              <a:picLocks noChangeAspect="1"/>
            </p:cNvPicPr>
            <p:nvPr/>
          </p:nvPicPr>
          <p:blipFill>
            <a:blip r:embed="rId2"/>
            <a:stretch>
              <a:fillRect/>
            </a:stretch>
          </p:blipFill>
          <p:spPr>
            <a:xfrm>
              <a:off x="4343400" y="1927840"/>
              <a:ext cx="2547298" cy="2752725"/>
            </a:xfrm>
            <a:prstGeom prst="rect">
              <a:avLst/>
            </a:prstGeom>
          </p:spPr>
        </p:pic>
        <p:sp>
          <p:nvSpPr>
            <p:cNvPr id="7" name="TextBox 6">
              <a:extLst>
                <a:ext uri="{FF2B5EF4-FFF2-40B4-BE49-F238E27FC236}">
                  <a16:creationId xmlns:a16="http://schemas.microsoft.com/office/drawing/2014/main" id="{D8D32536-6C83-4DFE-AB4D-2CBA90141C2E}"/>
                </a:ext>
              </a:extLst>
            </p:cNvPr>
            <p:cNvSpPr txBox="1"/>
            <p:nvPr/>
          </p:nvSpPr>
          <p:spPr>
            <a:xfrm>
              <a:off x="3487486" y="2471450"/>
              <a:ext cx="72512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OUTER SHELL</a:t>
              </a:r>
            </a:p>
          </p:txBody>
        </p:sp>
        <p:cxnSp>
          <p:nvCxnSpPr>
            <p:cNvPr id="9" name="Straight Arrow Connector 8">
              <a:extLst>
                <a:ext uri="{FF2B5EF4-FFF2-40B4-BE49-F238E27FC236}">
                  <a16:creationId xmlns:a16="http://schemas.microsoft.com/office/drawing/2014/main" id="{B23F3ED3-0463-443F-B29D-1CEDE881A926}"/>
                </a:ext>
              </a:extLst>
            </p:cNvPr>
            <p:cNvCxnSpPr>
              <a:cxnSpLocks/>
            </p:cNvCxnSpPr>
            <p:nvPr/>
          </p:nvCxnSpPr>
          <p:spPr>
            <a:xfrm>
              <a:off x="4175244" y="2702283"/>
              <a:ext cx="693702" cy="0"/>
            </a:xfrm>
            <a:prstGeom prst="straightConnector1">
              <a:avLst/>
            </a:prstGeom>
            <a:ln>
              <a:tailEnd type="oval"/>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9A5633AF-F8F2-434E-B722-D07817244D2D}"/>
                </a:ext>
              </a:extLst>
            </p:cNvPr>
            <p:cNvSpPr txBox="1"/>
            <p:nvPr/>
          </p:nvSpPr>
          <p:spPr>
            <a:xfrm>
              <a:off x="4950914" y="1903874"/>
              <a:ext cx="95644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MOISTURE BARRIER</a:t>
              </a:r>
            </a:p>
          </p:txBody>
        </p:sp>
        <p:cxnSp>
          <p:nvCxnSpPr>
            <p:cNvPr id="25" name="Straight Arrow Connector 24">
              <a:extLst>
                <a:ext uri="{FF2B5EF4-FFF2-40B4-BE49-F238E27FC236}">
                  <a16:creationId xmlns:a16="http://schemas.microsoft.com/office/drawing/2014/main" id="{C503D780-D214-40E2-B823-D7BED55B0683}"/>
                </a:ext>
              </a:extLst>
            </p:cNvPr>
            <p:cNvCxnSpPr>
              <a:cxnSpLocks/>
            </p:cNvCxnSpPr>
            <p:nvPr/>
          </p:nvCxnSpPr>
          <p:spPr>
            <a:xfrm>
              <a:off x="5456161" y="2281498"/>
              <a:ext cx="0" cy="636942"/>
            </a:xfrm>
            <a:prstGeom prst="straightConnector1">
              <a:avLst/>
            </a:prstGeom>
            <a:ln>
              <a:tailEnd type="oval"/>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3D9DF0A6-6EF7-4B37-AB9B-AD5B94D5DC57}"/>
                </a:ext>
              </a:extLst>
            </p:cNvPr>
            <p:cNvSpPr txBox="1"/>
            <p:nvPr/>
          </p:nvSpPr>
          <p:spPr>
            <a:xfrm>
              <a:off x="6633552" y="2440332"/>
              <a:ext cx="97239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THERMAL BARRIER</a:t>
              </a:r>
            </a:p>
          </p:txBody>
        </p:sp>
        <p:cxnSp>
          <p:nvCxnSpPr>
            <p:cNvPr id="33" name="Straight Arrow Connector 32">
              <a:extLst>
                <a:ext uri="{FF2B5EF4-FFF2-40B4-BE49-F238E27FC236}">
                  <a16:creationId xmlns:a16="http://schemas.microsoft.com/office/drawing/2014/main" id="{E908A6F5-1BF0-4D1D-84CF-82EE52D13458}"/>
                </a:ext>
              </a:extLst>
            </p:cNvPr>
            <p:cNvCxnSpPr>
              <a:cxnSpLocks/>
            </p:cNvCxnSpPr>
            <p:nvPr/>
          </p:nvCxnSpPr>
          <p:spPr>
            <a:xfrm flipH="1">
              <a:off x="6248400" y="2637794"/>
              <a:ext cx="551607" cy="0"/>
            </a:xfrm>
            <a:prstGeom prst="straightConnector1">
              <a:avLst/>
            </a:prstGeom>
            <a:ln>
              <a:tailEnd type="oval"/>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8C7826D5-1FAE-437C-8599-B33AEDD06EA3}"/>
                </a:ext>
              </a:extLst>
            </p:cNvPr>
            <p:cNvCxnSpPr>
              <a:cxnSpLocks/>
            </p:cNvCxnSpPr>
            <p:nvPr/>
          </p:nvCxnSpPr>
          <p:spPr>
            <a:xfrm flipH="1">
              <a:off x="5863424" y="3486150"/>
              <a:ext cx="613576" cy="0"/>
            </a:xfrm>
            <a:prstGeom prst="straightConnector1">
              <a:avLst/>
            </a:prstGeom>
            <a:ln>
              <a:solidFill>
                <a:srgbClr val="C00000"/>
              </a:solidFill>
              <a:prstDash val="sysDash"/>
              <a:tailEnd type="triangle" w="sm" len="sm"/>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CF1CF61-AD0E-4121-8257-1B3B8A230C9C}"/>
                </a:ext>
              </a:extLst>
            </p:cNvPr>
            <p:cNvCxnSpPr>
              <a:cxnSpLocks/>
            </p:cNvCxnSpPr>
            <p:nvPr/>
          </p:nvCxnSpPr>
          <p:spPr>
            <a:xfrm flipH="1">
              <a:off x="5722952" y="3638550"/>
              <a:ext cx="754048" cy="0"/>
            </a:xfrm>
            <a:prstGeom prst="straightConnector1">
              <a:avLst/>
            </a:prstGeom>
            <a:ln>
              <a:solidFill>
                <a:srgbClr val="C00000"/>
              </a:solidFill>
              <a:prstDash val="sysDash"/>
              <a:tailEnd type="triangle" w="sm" len="sm"/>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2138F99-45C9-42B9-B452-5C6F03112416}"/>
                </a:ext>
              </a:extLst>
            </p:cNvPr>
            <p:cNvCxnSpPr>
              <a:cxnSpLocks/>
            </p:cNvCxnSpPr>
            <p:nvPr/>
          </p:nvCxnSpPr>
          <p:spPr>
            <a:xfrm>
              <a:off x="4409377" y="3028950"/>
              <a:ext cx="437184" cy="0"/>
            </a:xfrm>
            <a:prstGeom prst="straightConnector1">
              <a:avLst/>
            </a:prstGeom>
            <a:ln>
              <a:solidFill>
                <a:srgbClr val="990000"/>
              </a:solidFill>
              <a:prstDash val="sysDash"/>
              <a:tailEnd type="triangle" w="sm" len="sm"/>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B5080716-45CE-4008-9D50-9995F503032F}"/>
                </a:ext>
              </a:extLst>
            </p:cNvPr>
            <p:cNvCxnSpPr>
              <a:cxnSpLocks/>
            </p:cNvCxnSpPr>
            <p:nvPr/>
          </p:nvCxnSpPr>
          <p:spPr>
            <a:xfrm>
              <a:off x="4409377" y="3181350"/>
              <a:ext cx="492823" cy="0"/>
            </a:xfrm>
            <a:prstGeom prst="straightConnector1">
              <a:avLst/>
            </a:prstGeom>
            <a:ln>
              <a:solidFill>
                <a:srgbClr val="990000"/>
              </a:solidFill>
              <a:prstDash val="sysDash"/>
              <a:tailEnd type="triangle" w="sm" len="sm"/>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5CB6EFC-6E29-4138-BDBE-FD1ECA920EA0}"/>
                </a:ext>
              </a:extLst>
            </p:cNvPr>
            <p:cNvCxnSpPr>
              <a:cxnSpLocks/>
            </p:cNvCxnSpPr>
            <p:nvPr/>
          </p:nvCxnSpPr>
          <p:spPr>
            <a:xfrm>
              <a:off x="4950914" y="3028950"/>
              <a:ext cx="198363" cy="0"/>
            </a:xfrm>
            <a:prstGeom prst="straightConnector1">
              <a:avLst/>
            </a:prstGeom>
            <a:ln>
              <a:solidFill>
                <a:srgbClr val="690522"/>
              </a:solidFill>
              <a:prstDash val="sysDash"/>
              <a:tailEnd type="triangle" w="sm" len="sm"/>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B4BBDA3-957E-4453-B193-01CCBF6D0E30}"/>
                </a:ext>
              </a:extLst>
            </p:cNvPr>
            <p:cNvCxnSpPr>
              <a:cxnSpLocks/>
            </p:cNvCxnSpPr>
            <p:nvPr/>
          </p:nvCxnSpPr>
          <p:spPr>
            <a:xfrm>
              <a:off x="5029200" y="3181350"/>
              <a:ext cx="122163" cy="0"/>
            </a:xfrm>
            <a:prstGeom prst="straightConnector1">
              <a:avLst/>
            </a:prstGeom>
            <a:ln>
              <a:solidFill>
                <a:srgbClr val="690522"/>
              </a:solidFill>
              <a:prstDash val="sysDash"/>
              <a:tailEnd type="triangle" w="sm" len="sm"/>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50E75281-9819-4071-81CE-52931C194D59}"/>
                </a:ext>
              </a:extLst>
            </p:cNvPr>
            <p:cNvCxnSpPr>
              <a:cxnSpLocks/>
            </p:cNvCxnSpPr>
            <p:nvPr/>
          </p:nvCxnSpPr>
          <p:spPr>
            <a:xfrm>
              <a:off x="5265752" y="3028950"/>
              <a:ext cx="342286" cy="0"/>
            </a:xfrm>
            <a:prstGeom prst="straightConnector1">
              <a:avLst/>
            </a:prstGeom>
            <a:ln>
              <a:solidFill>
                <a:srgbClr val="690522"/>
              </a:solidFill>
              <a:prstDash val="sysDash"/>
              <a:tailEnd type="triangle" w="sm" len="sm"/>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1686C1F-C584-4003-9A5C-97C00F2CBFEA}"/>
                </a:ext>
              </a:extLst>
            </p:cNvPr>
            <p:cNvCxnSpPr>
              <a:cxnSpLocks/>
            </p:cNvCxnSpPr>
            <p:nvPr/>
          </p:nvCxnSpPr>
          <p:spPr>
            <a:xfrm>
              <a:off x="5265752" y="3181350"/>
              <a:ext cx="266086" cy="0"/>
            </a:xfrm>
            <a:prstGeom prst="straightConnector1">
              <a:avLst/>
            </a:prstGeom>
            <a:ln>
              <a:solidFill>
                <a:srgbClr val="690522"/>
              </a:solidFill>
              <a:prstDash val="sysDash"/>
              <a:tailEnd type="triangle" w="sm" len="sm"/>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D8D9430-B43F-49B8-B67C-F0219BC0E57A}"/>
                </a:ext>
              </a:extLst>
            </p:cNvPr>
            <p:cNvCxnSpPr>
              <a:cxnSpLocks/>
            </p:cNvCxnSpPr>
            <p:nvPr/>
          </p:nvCxnSpPr>
          <p:spPr>
            <a:xfrm flipH="1">
              <a:off x="5246495" y="3486150"/>
              <a:ext cx="152400" cy="0"/>
            </a:xfrm>
            <a:prstGeom prst="straightConnector1">
              <a:avLst/>
            </a:prstGeom>
            <a:ln>
              <a:solidFill>
                <a:srgbClr val="C00000"/>
              </a:solidFill>
              <a:prstDash val="sysDash"/>
              <a:tailEnd type="triangle" w="sm" len="sm"/>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C22ACDCB-DC27-4FC8-B848-1C9991B8F7AD}"/>
                </a:ext>
              </a:extLst>
            </p:cNvPr>
            <p:cNvCxnSpPr>
              <a:cxnSpLocks/>
            </p:cNvCxnSpPr>
            <p:nvPr/>
          </p:nvCxnSpPr>
          <p:spPr>
            <a:xfrm flipH="1">
              <a:off x="5246496" y="3638550"/>
              <a:ext cx="87504" cy="828"/>
            </a:xfrm>
            <a:prstGeom prst="straightConnector1">
              <a:avLst/>
            </a:prstGeom>
            <a:ln>
              <a:solidFill>
                <a:srgbClr val="C00000"/>
              </a:solidFill>
              <a:prstDash val="sysDash"/>
              <a:tailEnd type="triangle" w="sm" len="sm"/>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4E827D28-A2D9-4550-AA6F-1B3C1A28FD28}"/>
                </a:ext>
              </a:extLst>
            </p:cNvPr>
            <p:cNvCxnSpPr>
              <a:cxnSpLocks/>
            </p:cNvCxnSpPr>
            <p:nvPr/>
          </p:nvCxnSpPr>
          <p:spPr>
            <a:xfrm flipH="1">
              <a:off x="5012244" y="3486150"/>
              <a:ext cx="137033" cy="0"/>
            </a:xfrm>
            <a:prstGeom prst="straightConnector1">
              <a:avLst/>
            </a:prstGeom>
            <a:ln>
              <a:solidFill>
                <a:srgbClr val="690522"/>
              </a:solidFill>
              <a:prstDash val="sysDash"/>
              <a:tailEnd type="triangle" w="sm" len="sm"/>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26BCE7B8-969D-4264-9F25-C2BDDFAA6673}"/>
                </a:ext>
              </a:extLst>
            </p:cNvPr>
            <p:cNvCxnSpPr>
              <a:cxnSpLocks/>
            </p:cNvCxnSpPr>
            <p:nvPr/>
          </p:nvCxnSpPr>
          <p:spPr>
            <a:xfrm flipH="1">
              <a:off x="5044712" y="3638550"/>
              <a:ext cx="87504" cy="828"/>
            </a:xfrm>
            <a:prstGeom prst="straightConnector1">
              <a:avLst/>
            </a:prstGeom>
            <a:ln>
              <a:solidFill>
                <a:srgbClr val="690522"/>
              </a:solidFill>
              <a:prstDash val="sysDash"/>
              <a:tailEnd type="triangle" w="sm" len="sm"/>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A49C190E-00BD-46D7-AEF4-62F1E488FB33}"/>
                </a:ext>
              </a:extLst>
            </p:cNvPr>
            <p:cNvCxnSpPr>
              <a:cxnSpLocks/>
            </p:cNvCxnSpPr>
            <p:nvPr/>
          </p:nvCxnSpPr>
          <p:spPr>
            <a:xfrm flipH="1">
              <a:off x="4419600" y="3486150"/>
              <a:ext cx="547218" cy="0"/>
            </a:xfrm>
            <a:prstGeom prst="straightConnector1">
              <a:avLst/>
            </a:prstGeom>
            <a:ln>
              <a:solidFill>
                <a:srgbClr val="3E1B59"/>
              </a:solidFill>
              <a:prstDash val="sysDash"/>
              <a:tailEnd type="triangle" w="sm" len="sm"/>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32136A3B-8F7A-461C-A9FC-9D4D2D78E878}"/>
                </a:ext>
              </a:extLst>
            </p:cNvPr>
            <p:cNvCxnSpPr>
              <a:cxnSpLocks/>
            </p:cNvCxnSpPr>
            <p:nvPr/>
          </p:nvCxnSpPr>
          <p:spPr>
            <a:xfrm flipH="1">
              <a:off x="4419600" y="3638550"/>
              <a:ext cx="585744" cy="0"/>
            </a:xfrm>
            <a:prstGeom prst="straightConnector1">
              <a:avLst/>
            </a:prstGeom>
            <a:ln>
              <a:solidFill>
                <a:srgbClr val="3E1B59"/>
              </a:solidFill>
              <a:prstDash val="sysDash"/>
              <a:tailEnd type="triangle" w="sm" len="sm"/>
            </a:ln>
          </p:spPr>
          <p:style>
            <a:lnRef idx="1">
              <a:schemeClr val="accent1"/>
            </a:lnRef>
            <a:fillRef idx="0">
              <a:schemeClr val="accent1"/>
            </a:fillRef>
            <a:effectRef idx="0">
              <a:schemeClr val="accent1"/>
            </a:effectRef>
            <a:fontRef idx="minor">
              <a:schemeClr val="tx1"/>
            </a:fontRef>
          </p:style>
        </p:cxnSp>
        <p:sp>
          <p:nvSpPr>
            <p:cNvPr id="48146" name="TextBox 48145">
              <a:extLst>
                <a:ext uri="{FF2B5EF4-FFF2-40B4-BE49-F238E27FC236}">
                  <a16:creationId xmlns:a16="http://schemas.microsoft.com/office/drawing/2014/main" id="{8EEC60CC-58FC-4419-8489-8599B570CAEB}"/>
                </a:ext>
              </a:extLst>
            </p:cNvPr>
            <p:cNvSpPr txBox="1"/>
            <p:nvPr/>
          </p:nvSpPr>
          <p:spPr>
            <a:xfrm>
              <a:off x="5844841" y="3493071"/>
              <a:ext cx="681824"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Gill Sans MT" panose="020B0502020104020203"/>
                  <a:ea typeface="+mn-ea"/>
                  <a:cs typeface="+mn-cs"/>
                </a:rPr>
                <a:t>Metabolic Heat</a:t>
              </a:r>
            </a:p>
          </p:txBody>
        </p:sp>
        <p:sp>
          <p:nvSpPr>
            <p:cNvPr id="90" name="TextBox 89">
              <a:extLst>
                <a:ext uri="{FF2B5EF4-FFF2-40B4-BE49-F238E27FC236}">
                  <a16:creationId xmlns:a16="http://schemas.microsoft.com/office/drawing/2014/main" id="{C0805600-53A6-4A7B-9391-2C55A6D22303}"/>
                </a:ext>
              </a:extLst>
            </p:cNvPr>
            <p:cNvSpPr txBox="1"/>
            <p:nvPr/>
          </p:nvSpPr>
          <p:spPr>
            <a:xfrm>
              <a:off x="4485842" y="3493071"/>
              <a:ext cx="390958"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Gill Sans MT" panose="020B0502020104020203"/>
                  <a:ea typeface="+mn-ea"/>
                  <a:cs typeface="+mn-cs"/>
                </a:rPr>
                <a:t>Vapor</a:t>
              </a:r>
            </a:p>
          </p:txBody>
        </p:sp>
        <p:sp>
          <p:nvSpPr>
            <p:cNvPr id="91" name="TextBox 90">
              <a:extLst>
                <a:ext uri="{FF2B5EF4-FFF2-40B4-BE49-F238E27FC236}">
                  <a16:creationId xmlns:a16="http://schemas.microsoft.com/office/drawing/2014/main" id="{E9E28C65-9D23-4CE7-9B95-705F3B4DD266}"/>
                </a:ext>
              </a:extLst>
            </p:cNvPr>
            <p:cNvSpPr txBox="1"/>
            <p:nvPr/>
          </p:nvSpPr>
          <p:spPr>
            <a:xfrm>
              <a:off x="4409377" y="3029153"/>
              <a:ext cx="342286" cy="18466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black"/>
                  </a:solidFill>
                  <a:effectLst/>
                  <a:uLnTx/>
                  <a:uFillTx/>
                  <a:latin typeface="Gill Sans MT" panose="020B0502020104020203"/>
                  <a:ea typeface="+mn-ea"/>
                  <a:cs typeface="+mn-cs"/>
                </a:rPr>
                <a:t>Heat</a:t>
              </a:r>
            </a:p>
          </p:txBody>
        </p:sp>
        <p:sp>
          <p:nvSpPr>
            <p:cNvPr id="48156" name="Rectangle 48155">
              <a:extLst>
                <a:ext uri="{FF2B5EF4-FFF2-40B4-BE49-F238E27FC236}">
                  <a16:creationId xmlns:a16="http://schemas.microsoft.com/office/drawing/2014/main" id="{F13D775B-CB89-47D9-AB83-233A848C57A3}"/>
                </a:ext>
              </a:extLst>
            </p:cNvPr>
            <p:cNvSpPr/>
            <p:nvPr/>
          </p:nvSpPr>
          <p:spPr>
            <a:xfrm>
              <a:off x="7477913" y="1956764"/>
              <a:ext cx="118405" cy="2752716"/>
            </a:xfrm>
            <a:prstGeom prst="rect">
              <a:avLst/>
            </a:prstGeom>
            <a:solidFill>
              <a:schemeClr val="accent1">
                <a:lumMod val="75000"/>
              </a:schemeClr>
            </a:solid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01" name="Rectangle 100">
              <a:extLst>
                <a:ext uri="{FF2B5EF4-FFF2-40B4-BE49-F238E27FC236}">
                  <a16:creationId xmlns:a16="http://schemas.microsoft.com/office/drawing/2014/main" id="{4A285195-599E-467A-B76E-383CC95CEC30}"/>
                </a:ext>
              </a:extLst>
            </p:cNvPr>
            <p:cNvSpPr/>
            <p:nvPr/>
          </p:nvSpPr>
          <p:spPr>
            <a:xfrm>
              <a:off x="7596318" y="1956764"/>
              <a:ext cx="387142" cy="2752716"/>
            </a:xfrm>
            <a:prstGeom prst="rect">
              <a:avLst/>
            </a:prstGeom>
            <a:solidFill>
              <a:srgbClr val="CDBDAF"/>
            </a:solidFill>
            <a:ln>
              <a:no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8157" name="TextBox 48156">
              <a:extLst>
                <a:ext uri="{FF2B5EF4-FFF2-40B4-BE49-F238E27FC236}">
                  <a16:creationId xmlns:a16="http://schemas.microsoft.com/office/drawing/2014/main" id="{A6DD4884-CA1E-412A-A7C9-2CC07B8B28D2}"/>
                </a:ext>
              </a:extLst>
            </p:cNvPr>
            <p:cNvSpPr txBox="1"/>
            <p:nvPr/>
          </p:nvSpPr>
          <p:spPr>
            <a:xfrm rot="16200000">
              <a:off x="7401507" y="3233854"/>
              <a:ext cx="761738" cy="19853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590B8">
                      <a:lumMod val="75000"/>
                    </a:srgbClr>
                  </a:solidFill>
                  <a:effectLst/>
                  <a:uLnTx/>
                  <a:uFillTx/>
                  <a:latin typeface="Gill Sans MT" panose="020B0502020104020203"/>
                  <a:ea typeface="+mn-ea"/>
                  <a:cs typeface="+mn-cs"/>
                </a:rPr>
                <a:t>Wearer’s Body</a:t>
              </a:r>
            </a:p>
          </p:txBody>
        </p:sp>
        <p:sp>
          <p:nvSpPr>
            <p:cNvPr id="104" name="TextBox 103">
              <a:extLst>
                <a:ext uri="{FF2B5EF4-FFF2-40B4-BE49-F238E27FC236}">
                  <a16:creationId xmlns:a16="http://schemas.microsoft.com/office/drawing/2014/main" id="{F073A9F5-FFBF-4079-842D-CA35EE682A2D}"/>
                </a:ext>
              </a:extLst>
            </p:cNvPr>
            <p:cNvSpPr txBox="1"/>
            <p:nvPr/>
          </p:nvSpPr>
          <p:spPr>
            <a:xfrm>
              <a:off x="6142337" y="4254385"/>
              <a:ext cx="72512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Gill Sans MT" panose="020B0502020104020203"/>
                  <a:ea typeface="+mn-ea"/>
                  <a:cs typeface="+mn-cs"/>
                </a:rPr>
                <a:t>Station Uniform</a:t>
              </a:r>
            </a:p>
          </p:txBody>
        </p:sp>
        <p:cxnSp>
          <p:nvCxnSpPr>
            <p:cNvPr id="105" name="Straight Arrow Connector 104">
              <a:extLst>
                <a:ext uri="{FF2B5EF4-FFF2-40B4-BE49-F238E27FC236}">
                  <a16:creationId xmlns:a16="http://schemas.microsoft.com/office/drawing/2014/main" id="{3368CF01-1B6F-4E17-B913-F21961400AA4}"/>
                </a:ext>
              </a:extLst>
            </p:cNvPr>
            <p:cNvCxnSpPr>
              <a:cxnSpLocks/>
            </p:cNvCxnSpPr>
            <p:nvPr/>
          </p:nvCxnSpPr>
          <p:spPr>
            <a:xfrm>
              <a:off x="6843844" y="4485218"/>
              <a:ext cx="693702" cy="0"/>
            </a:xfrm>
            <a:prstGeom prst="straightConnector1">
              <a:avLst/>
            </a:prstGeom>
            <a:ln w="12700">
              <a:tailEnd type="oval"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921261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Chart, line chart&#10;&#10;Description automatically generated">
            <a:extLst>
              <a:ext uri="{FF2B5EF4-FFF2-40B4-BE49-F238E27FC236}">
                <a16:creationId xmlns:a16="http://schemas.microsoft.com/office/drawing/2014/main" id="{0FAA2983-F7DB-426B-8575-B8CA36F40FE0}"/>
              </a:ext>
            </a:extLst>
          </p:cNvPr>
          <p:cNvPicPr>
            <a:picLocks noChangeAspect="1"/>
          </p:cNvPicPr>
          <p:nvPr/>
        </p:nvPicPr>
        <p:blipFill>
          <a:blip r:embed="rId2"/>
          <a:stretch>
            <a:fillRect/>
          </a:stretch>
        </p:blipFill>
        <p:spPr>
          <a:xfrm>
            <a:off x="123568" y="1774687"/>
            <a:ext cx="4599453" cy="2759673"/>
          </a:xfrm>
          <a:prstGeom prst="rect">
            <a:avLst/>
          </a:prstGeom>
          <a:ln>
            <a:noFill/>
          </a:ln>
        </p:spPr>
      </p:pic>
      <p:sp>
        <p:nvSpPr>
          <p:cNvPr id="27650" name="Rectangle 1">
            <a:extLst>
              <a:ext uri="{FF2B5EF4-FFF2-40B4-BE49-F238E27FC236}">
                <a16:creationId xmlns:a16="http://schemas.microsoft.com/office/drawing/2014/main" id="{CC8F1826-C27C-4FD5-80BA-5D296BAE42DB}"/>
              </a:ext>
            </a:extLst>
          </p:cNvPr>
          <p:cNvSpPr>
            <a:spLocks noChangeArrowheads="1"/>
          </p:cNvSpPr>
          <p:nvPr/>
        </p:nvSpPr>
        <p:spPr bwMode="auto">
          <a:xfrm>
            <a:off x="4977378" y="1635372"/>
            <a:ext cx="3726755" cy="3374778"/>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chor="ctr">
            <a:norm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182880" marR="0" lvl="0" indent="-182880" algn="l" defTabSz="457200" rtl="0" eaLnBrk="1" fontAlgn="auto" latinLnBrk="0" hangingPunct="1">
              <a:lnSpc>
                <a:spcPct val="90000"/>
              </a:lnSpc>
              <a:spcBef>
                <a:spcPct val="20000"/>
              </a:spcBef>
              <a:spcAft>
                <a:spcPts val="600"/>
              </a:spcAft>
              <a:buClr>
                <a:srgbClr val="4590B8"/>
              </a:buClr>
              <a:buSzPct val="92000"/>
              <a:buFont typeface="Wingdings 2" panose="05020102010507070707" pitchFamily="18" charset="2"/>
              <a:buChar char=""/>
              <a:tabLst/>
              <a:defRPr/>
            </a:pPr>
            <a:r>
              <a:rPr kumimoji="0" lang="en-US" altLang="en-US" sz="1200" b="0" i="0" u="none" strike="noStrike" kern="1200" cap="none" spc="0" normalizeH="0" baseline="0" noProof="0" dirty="0">
                <a:ln>
                  <a:noFill/>
                </a:ln>
                <a:solidFill>
                  <a:srgbClr val="3D3D3D"/>
                </a:solidFill>
                <a:effectLst/>
                <a:uLnTx/>
                <a:uFillTx/>
                <a:latin typeface="Gill Sans MT" panose="020B0502020104020203"/>
                <a:ea typeface="+mn-ea"/>
                <a:cs typeface="+mn-cs"/>
              </a:rPr>
              <a:t>Alice Stoll and Maria </a:t>
            </a:r>
            <a:r>
              <a:rPr kumimoji="0" lang="en-US" altLang="en-US" sz="1200" b="0" i="0" u="none" strike="noStrike" kern="1200" cap="none" spc="0" normalizeH="0" baseline="0" noProof="0" dirty="0" err="1">
                <a:ln>
                  <a:noFill/>
                </a:ln>
                <a:solidFill>
                  <a:srgbClr val="3D3D3D"/>
                </a:solidFill>
                <a:effectLst/>
                <a:uLnTx/>
                <a:uFillTx/>
                <a:latin typeface="Gill Sans MT" panose="020B0502020104020203"/>
                <a:ea typeface="+mn-ea"/>
                <a:cs typeface="+mn-cs"/>
              </a:rPr>
              <a:t>Chianta</a:t>
            </a:r>
            <a:r>
              <a:rPr kumimoji="0" lang="en-US" altLang="en-US" sz="1200" b="0" i="0" u="none" strike="noStrike" kern="1200" cap="none" spc="0" normalizeH="0" baseline="0" noProof="0" dirty="0">
                <a:ln>
                  <a:noFill/>
                </a:ln>
                <a:solidFill>
                  <a:srgbClr val="3D3D3D"/>
                </a:solidFill>
                <a:effectLst/>
                <a:uLnTx/>
                <a:uFillTx/>
                <a:latin typeface="Gill Sans MT" panose="020B0502020104020203"/>
                <a:ea typeface="+mn-ea"/>
                <a:cs typeface="+mn-cs"/>
              </a:rPr>
              <a:t> conducted burn injury research on “sailors, pigs and rats” in the late 1950s and early 1960s at the Aerospace Medical Research Department, Naval Air Development Center. </a:t>
            </a:r>
            <a:endParaRPr kumimoji="0" lang="en-US" altLang="en-US" sz="1200" b="1" i="0" u="none" strike="noStrike" kern="1200" cap="none" spc="0" normalizeH="0" baseline="0" noProof="0" dirty="0">
              <a:ln>
                <a:noFill/>
              </a:ln>
              <a:solidFill>
                <a:srgbClr val="3D3D3D"/>
              </a:solidFill>
              <a:effectLst/>
              <a:uLnTx/>
              <a:uFillTx/>
              <a:latin typeface="Gill Sans MT" panose="020B0502020104020203"/>
              <a:ea typeface="+mn-ea"/>
              <a:cs typeface="+mn-cs"/>
            </a:endParaRPr>
          </a:p>
          <a:p>
            <a:pPr marL="182880" marR="0" lvl="0" indent="-182880" algn="l" defTabSz="457200" rtl="0" eaLnBrk="1" fontAlgn="auto" latinLnBrk="0" hangingPunct="1">
              <a:lnSpc>
                <a:spcPct val="90000"/>
              </a:lnSpc>
              <a:spcBef>
                <a:spcPct val="20000"/>
              </a:spcBef>
              <a:spcAft>
                <a:spcPts val="600"/>
              </a:spcAft>
              <a:buClr>
                <a:srgbClr val="4590B8"/>
              </a:buClr>
              <a:buSzPct val="92000"/>
              <a:buFont typeface="Wingdings 2" panose="05020102010507070707" pitchFamily="18" charset="2"/>
              <a:buChar char=""/>
              <a:tabLst/>
              <a:defRPr/>
            </a:pPr>
            <a:r>
              <a:rPr kumimoji="0" lang="en-US" altLang="en-US" sz="1200" b="1" i="0" u="none" strike="noStrike" kern="1200" cap="none" spc="0" normalizeH="0" baseline="0" noProof="0" dirty="0">
                <a:ln>
                  <a:noFill/>
                </a:ln>
                <a:solidFill>
                  <a:srgbClr val="3D3D3D"/>
                </a:solidFill>
                <a:effectLst/>
                <a:uLnTx/>
                <a:uFillTx/>
                <a:latin typeface="Gill Sans MT" panose="020B0502020104020203"/>
                <a:ea typeface="+mn-ea"/>
                <a:cs typeface="+mn-cs"/>
              </a:rPr>
              <a:t>Sailors of the U.S. Navy volunteered to be burned on their forearms for a weekend pass. </a:t>
            </a:r>
            <a:endParaRPr kumimoji="0" lang="en-US" altLang="en-US" sz="1200" b="0" i="0" u="none" strike="noStrike" kern="1200" cap="none" spc="0" normalizeH="0" baseline="0" noProof="0" dirty="0">
              <a:ln>
                <a:noFill/>
              </a:ln>
              <a:solidFill>
                <a:srgbClr val="3D3D3D"/>
              </a:solidFill>
              <a:effectLst/>
              <a:uLnTx/>
              <a:uFillTx/>
              <a:latin typeface="Gill Sans MT" panose="020B0502020104020203"/>
              <a:ea typeface="+mn-ea"/>
              <a:cs typeface="+mn-cs"/>
            </a:endParaRPr>
          </a:p>
          <a:p>
            <a:pPr marL="182880" marR="0" lvl="0" indent="-182880" algn="l" defTabSz="457200" rtl="0" eaLnBrk="1" fontAlgn="auto" latinLnBrk="0" hangingPunct="1">
              <a:lnSpc>
                <a:spcPct val="90000"/>
              </a:lnSpc>
              <a:spcBef>
                <a:spcPct val="20000"/>
              </a:spcBef>
              <a:spcAft>
                <a:spcPts val="600"/>
              </a:spcAft>
              <a:buClr>
                <a:srgbClr val="4590B8"/>
              </a:buClr>
              <a:buSzPct val="92000"/>
              <a:buFont typeface="Wingdings 2" panose="05020102010507070707" pitchFamily="18" charset="2"/>
              <a:buChar char=""/>
              <a:tabLst/>
              <a:defRPr/>
            </a:pPr>
            <a:r>
              <a:rPr kumimoji="0" lang="en-US" altLang="en-US" sz="1200" b="0" i="0" u="none" strike="noStrike" kern="1200" cap="none" spc="0" normalizeH="0" baseline="0" noProof="0" dirty="0">
                <a:ln>
                  <a:noFill/>
                </a:ln>
                <a:solidFill>
                  <a:srgbClr val="3D3D3D"/>
                </a:solidFill>
                <a:effectLst/>
                <a:uLnTx/>
                <a:uFillTx/>
                <a:latin typeface="Gill Sans MT" panose="020B0502020104020203"/>
                <a:ea typeface="+mn-ea"/>
                <a:cs typeface="+mn-cs"/>
              </a:rPr>
              <a:t>Stoll and </a:t>
            </a:r>
            <a:r>
              <a:rPr kumimoji="0" lang="en-US" altLang="en-US" sz="1200" b="0" i="0" u="none" strike="noStrike" kern="1200" cap="none" spc="0" normalizeH="0" baseline="0" noProof="0" dirty="0" err="1">
                <a:ln>
                  <a:noFill/>
                </a:ln>
                <a:solidFill>
                  <a:srgbClr val="3D3D3D"/>
                </a:solidFill>
                <a:effectLst/>
                <a:uLnTx/>
                <a:uFillTx/>
                <a:latin typeface="Gill Sans MT" panose="020B0502020104020203"/>
                <a:ea typeface="+mn-ea"/>
                <a:cs typeface="+mn-cs"/>
              </a:rPr>
              <a:t>Chianta</a:t>
            </a:r>
            <a:r>
              <a:rPr kumimoji="0" lang="en-US" altLang="en-US" sz="1200" b="0" i="0" u="none" strike="noStrike" kern="1200" cap="none" spc="0" normalizeH="0" baseline="0" noProof="0" dirty="0">
                <a:ln>
                  <a:noFill/>
                </a:ln>
                <a:solidFill>
                  <a:srgbClr val="3D3D3D"/>
                </a:solidFill>
                <a:effectLst/>
                <a:uLnTx/>
                <a:uFillTx/>
                <a:latin typeface="Gill Sans MT" panose="020B0502020104020203"/>
                <a:ea typeface="+mn-ea"/>
                <a:cs typeface="+mn-cs"/>
              </a:rPr>
              <a:t> used heat exposures on human and animal skin to determine the </a:t>
            </a:r>
            <a:r>
              <a:rPr kumimoji="0" lang="en-US" altLang="en-US" sz="1200" b="1" i="0" u="none" strike="noStrike" kern="1200" cap="none" spc="0" normalizeH="0" baseline="0" noProof="0" dirty="0">
                <a:ln>
                  <a:noFill/>
                </a:ln>
                <a:solidFill>
                  <a:srgbClr val="3D3D3D"/>
                </a:solidFill>
                <a:effectLst/>
                <a:uLnTx/>
                <a:uFillTx/>
                <a:latin typeface="Gill Sans MT" panose="020B0502020104020203"/>
                <a:ea typeface="+mn-ea"/>
                <a:cs typeface="+mn-cs"/>
              </a:rPr>
              <a:t>level of heat energy that would create a second-degree burn. </a:t>
            </a:r>
            <a:endParaRPr kumimoji="0" lang="en-US" altLang="en-US" sz="1200" b="0" i="0" u="none" strike="noStrike" kern="1200" cap="none" spc="0" normalizeH="0" baseline="0" noProof="0" dirty="0">
              <a:ln>
                <a:noFill/>
              </a:ln>
              <a:solidFill>
                <a:srgbClr val="3D3D3D"/>
              </a:solidFill>
              <a:effectLst/>
              <a:uLnTx/>
              <a:uFillTx/>
              <a:latin typeface="Gill Sans MT" panose="020B0502020104020203"/>
              <a:ea typeface="+mn-ea"/>
              <a:cs typeface="+mn-cs"/>
            </a:endParaRPr>
          </a:p>
          <a:p>
            <a:pPr marL="182880" marR="0" lvl="0" indent="-182880" algn="l" defTabSz="457200" rtl="0" eaLnBrk="1" fontAlgn="auto" latinLnBrk="0" hangingPunct="1">
              <a:lnSpc>
                <a:spcPct val="90000"/>
              </a:lnSpc>
              <a:spcBef>
                <a:spcPct val="20000"/>
              </a:spcBef>
              <a:spcAft>
                <a:spcPts val="600"/>
              </a:spcAft>
              <a:buClr>
                <a:srgbClr val="4590B8"/>
              </a:buClr>
              <a:buSzPct val="92000"/>
              <a:buFont typeface="Wingdings 2" panose="05020102010507070707" pitchFamily="18" charset="2"/>
              <a:buChar char=""/>
              <a:tabLst/>
              <a:defRPr/>
            </a:pPr>
            <a:r>
              <a:rPr kumimoji="0" lang="en-US" altLang="en-US" sz="1200" b="0" i="0" u="none" strike="noStrike" kern="1200" cap="none" spc="0" normalizeH="0" baseline="0" noProof="0" dirty="0">
                <a:ln>
                  <a:noFill/>
                </a:ln>
                <a:solidFill>
                  <a:srgbClr val="3D3D3D"/>
                </a:solidFill>
                <a:effectLst/>
                <a:uLnTx/>
                <a:uFillTx/>
                <a:latin typeface="Gill Sans MT" panose="020B0502020104020203"/>
                <a:ea typeface="+mn-ea"/>
                <a:cs typeface="+mn-cs"/>
              </a:rPr>
              <a:t>For their work</a:t>
            </a:r>
            <a:r>
              <a:rPr kumimoji="0" lang="en-US" altLang="en-US" sz="1200" b="1" i="0" u="none" strike="noStrike" kern="1200" cap="none" spc="0" normalizeH="0" baseline="0" noProof="0" dirty="0">
                <a:ln>
                  <a:noFill/>
                </a:ln>
                <a:solidFill>
                  <a:srgbClr val="3D3D3D"/>
                </a:solidFill>
                <a:effectLst/>
                <a:uLnTx/>
                <a:uFillTx/>
                <a:latin typeface="Gill Sans MT" panose="020B0502020104020203"/>
                <a:ea typeface="+mn-ea"/>
                <a:cs typeface="+mn-cs"/>
              </a:rPr>
              <a:t>, they defined a second-degree burn as the point at which a blister forms. </a:t>
            </a:r>
          </a:p>
          <a:p>
            <a:pPr marL="182880" marR="0" lvl="0" indent="-182880" algn="l" defTabSz="457200" rtl="0" eaLnBrk="1" fontAlgn="auto" latinLnBrk="0" hangingPunct="1">
              <a:lnSpc>
                <a:spcPct val="90000"/>
              </a:lnSpc>
              <a:spcBef>
                <a:spcPct val="20000"/>
              </a:spcBef>
              <a:spcAft>
                <a:spcPts val="600"/>
              </a:spcAft>
              <a:buClr>
                <a:srgbClr val="4590B8"/>
              </a:buClr>
              <a:buSzPct val="92000"/>
              <a:buFont typeface="Wingdings 2" panose="05020102010507070707" pitchFamily="18" charset="2"/>
              <a:buChar char=""/>
              <a:tabLst/>
              <a:defRPr/>
            </a:pPr>
            <a:r>
              <a:rPr kumimoji="0" lang="en-US" altLang="en-US" sz="1200" b="1" i="0" u="none" strike="noStrike" kern="1200" cap="none" spc="0" normalizeH="0" baseline="0" noProof="0" dirty="0">
                <a:ln>
                  <a:noFill/>
                </a:ln>
                <a:solidFill>
                  <a:srgbClr val="3D3D3D"/>
                </a:solidFill>
                <a:effectLst/>
                <a:uLnTx/>
                <a:uFillTx/>
                <a:latin typeface="Gill Sans MT" panose="020B0502020104020203"/>
                <a:ea typeface="+mn-ea"/>
                <a:cs typeface="+mn-cs"/>
              </a:rPr>
              <a:t>It became the Stoll Curve, which quantifies the level of heat and the duration of time required for a second-degree burn. </a:t>
            </a:r>
            <a:endParaRPr kumimoji="0" lang="en-US" altLang="en-US" sz="1200" b="0" i="0" u="none" strike="noStrike" kern="1200" cap="none" spc="0" normalizeH="0" baseline="0" noProof="0" dirty="0">
              <a:ln>
                <a:noFill/>
              </a:ln>
              <a:solidFill>
                <a:srgbClr val="3D3D3D"/>
              </a:solidFill>
              <a:effectLst/>
              <a:uLnTx/>
              <a:uFillTx/>
              <a:latin typeface="Gill Sans MT" panose="020B0502020104020203"/>
              <a:ea typeface="+mn-ea"/>
              <a:cs typeface="+mn-cs"/>
            </a:endParaRPr>
          </a:p>
        </p:txBody>
      </p:sp>
      <p:sp>
        <p:nvSpPr>
          <p:cNvPr id="3" name="TextBox 2">
            <a:extLst>
              <a:ext uri="{FF2B5EF4-FFF2-40B4-BE49-F238E27FC236}">
                <a16:creationId xmlns:a16="http://schemas.microsoft.com/office/drawing/2014/main" id="{4111558B-CE59-4E3D-8D59-FA4D92DD7BA3}"/>
              </a:ext>
            </a:extLst>
          </p:cNvPr>
          <p:cNvSpPr txBox="1"/>
          <p:nvPr/>
        </p:nvSpPr>
        <p:spPr>
          <a:xfrm>
            <a:off x="5862344" y="1478976"/>
            <a:ext cx="1956822"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panose="020B0502020104020203"/>
                <a:ea typeface="+mn-ea"/>
                <a:cs typeface="+mn-cs"/>
              </a:rPr>
              <a:t>The Stoll Curve</a:t>
            </a:r>
          </a:p>
        </p:txBody>
      </p:sp>
      <p:cxnSp>
        <p:nvCxnSpPr>
          <p:cNvPr id="32" name="Straight Connector 31">
            <a:extLst>
              <a:ext uri="{FF2B5EF4-FFF2-40B4-BE49-F238E27FC236}">
                <a16:creationId xmlns:a16="http://schemas.microsoft.com/office/drawing/2014/main" id="{3FFB9005-0A68-4B35-A940-3A6A964329F3}"/>
              </a:ext>
            </a:extLst>
          </p:cNvPr>
          <p:cNvCxnSpPr/>
          <p:nvPr/>
        </p:nvCxnSpPr>
        <p:spPr>
          <a:xfrm>
            <a:off x="3211682" y="2000620"/>
            <a:ext cx="0" cy="1676400"/>
          </a:xfrm>
          <a:prstGeom prst="line">
            <a:avLst/>
          </a:prstGeom>
        </p:spPr>
        <p:style>
          <a:lnRef idx="2">
            <a:schemeClr val="accent6"/>
          </a:lnRef>
          <a:fillRef idx="0">
            <a:schemeClr val="accent6"/>
          </a:fillRef>
          <a:effectRef idx="1">
            <a:schemeClr val="accent6"/>
          </a:effectRef>
          <a:fontRef idx="minor">
            <a:schemeClr val="tx1"/>
          </a:fontRef>
        </p:style>
      </p:cxnSp>
      <p:sp>
        <p:nvSpPr>
          <p:cNvPr id="33" name="TextBox 32">
            <a:extLst>
              <a:ext uri="{FF2B5EF4-FFF2-40B4-BE49-F238E27FC236}">
                <a16:creationId xmlns:a16="http://schemas.microsoft.com/office/drawing/2014/main" id="{8CFF6ABB-BE9A-440A-A720-76950D72663A}"/>
              </a:ext>
            </a:extLst>
          </p:cNvPr>
          <p:cNvSpPr txBox="1"/>
          <p:nvPr/>
        </p:nvSpPr>
        <p:spPr>
          <a:xfrm>
            <a:off x="1676400" y="1885950"/>
            <a:ext cx="167640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mn-cs"/>
              </a:rPr>
              <a:t>2</a:t>
            </a:r>
            <a:r>
              <a:rPr kumimoji="0" lang="en-US" sz="1600" b="0" i="0" u="none" strike="noStrike" kern="1200" cap="none" spc="0" normalizeH="0" baseline="30000" noProof="0" dirty="0">
                <a:ln>
                  <a:noFill/>
                </a:ln>
                <a:solidFill>
                  <a:prstClr val="black"/>
                </a:solidFill>
                <a:effectLst/>
                <a:uLnTx/>
                <a:uFillTx/>
                <a:latin typeface="Gill Sans MT" panose="020B0502020104020203"/>
                <a:ea typeface="+mn-ea"/>
                <a:cs typeface="+mn-cs"/>
              </a:rPr>
              <a:t>nd</a:t>
            </a:r>
            <a:r>
              <a:rPr kumimoji="0" lang="en-US" sz="1600" b="0" i="0" u="none" strike="noStrike" kern="1200" cap="none" spc="0" normalizeH="0" baseline="0" noProof="0" dirty="0">
                <a:ln>
                  <a:noFill/>
                </a:ln>
                <a:solidFill>
                  <a:prstClr val="black"/>
                </a:solidFill>
                <a:effectLst/>
                <a:uLnTx/>
                <a:uFillTx/>
                <a:latin typeface="Gill Sans MT" panose="020B0502020104020203"/>
                <a:ea typeface="+mn-ea"/>
                <a:cs typeface="+mn-cs"/>
              </a:rPr>
              <a:t> Degree Burn</a:t>
            </a:r>
          </a:p>
        </p:txBody>
      </p:sp>
      <p:sp>
        <p:nvSpPr>
          <p:cNvPr id="4" name="Title 3">
            <a:extLst>
              <a:ext uri="{FF2B5EF4-FFF2-40B4-BE49-F238E27FC236}">
                <a16:creationId xmlns:a16="http://schemas.microsoft.com/office/drawing/2014/main" id="{046CE3D7-0380-46C6-B0A9-3EE08784816F}"/>
              </a:ext>
            </a:extLst>
          </p:cNvPr>
          <p:cNvSpPr>
            <a:spLocks noGrp="1"/>
          </p:cNvSpPr>
          <p:nvPr>
            <p:ph type="title"/>
          </p:nvPr>
        </p:nvSpPr>
        <p:spPr>
          <a:xfrm>
            <a:off x="431921" y="604114"/>
            <a:ext cx="7111879" cy="596036"/>
          </a:xfrm>
        </p:spPr>
        <p:txBody>
          <a:bodyPr anchor="t">
            <a:normAutofit/>
          </a:bodyPr>
          <a:lstStyle/>
          <a:p>
            <a:r>
              <a:rPr lang="en-US" sz="2800" cap="none" dirty="0"/>
              <a:t>Thermal Protective Performance (TPP)</a:t>
            </a:r>
          </a:p>
        </p:txBody>
      </p:sp>
    </p:spTree>
    <p:extLst>
      <p:ext uri="{BB962C8B-B14F-4D97-AF65-F5344CB8AC3E}">
        <p14:creationId xmlns:p14="http://schemas.microsoft.com/office/powerpoint/2010/main" val="841628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F04779FB-23A2-924E-A6CC-F2C0C644E978}"/>
              </a:ext>
            </a:extLst>
          </p:cNvPr>
          <p:cNvSpPr>
            <a:spLocks noChangeArrowheads="1"/>
          </p:cNvSpPr>
          <p:nvPr/>
        </p:nvSpPr>
        <p:spPr bwMode="auto">
          <a:xfrm>
            <a:off x="106949" y="993459"/>
            <a:ext cx="33528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eaLnBrk="1" hangingPunct="1"/>
            <a:r>
              <a:rPr lang="en-US" altLang="en-US" sz="3200" dirty="0">
                <a:latin typeface="Arial" panose="020B0604020202020204" pitchFamily="34" charset="0"/>
                <a:cs typeface="Arial" panose="020B0604020202020204" pitchFamily="34" charset="0"/>
              </a:rPr>
              <a:t>		TPP</a:t>
            </a:r>
          </a:p>
          <a:p>
            <a:pPr eaLnBrk="1" hangingPunct="1"/>
            <a:r>
              <a:rPr lang="en-US" altLang="en-US" sz="2000" dirty="0">
                <a:latin typeface="Arial" panose="020B0604020202020204" pitchFamily="34" charset="0"/>
                <a:cs typeface="Arial" panose="020B0604020202020204" pitchFamily="34" charset="0"/>
              </a:rPr>
              <a:t>This testing is done with swatches of fabric to measure the rate at which convective and radiant heat penetrate through the composite system - outer shell, thermal liner, and moisture barrier - to cause a second degree burn to the human skin. </a:t>
            </a:r>
          </a:p>
        </p:txBody>
      </p:sp>
      <p:pic>
        <p:nvPicPr>
          <p:cNvPr id="35842" name="Picture 2" descr="C:\Users\Jim Reidy\Desktop\Pictures\TPP test still.png">
            <a:extLst>
              <a:ext uri="{FF2B5EF4-FFF2-40B4-BE49-F238E27FC236}">
                <a16:creationId xmlns:a16="http://schemas.microsoft.com/office/drawing/2014/main" id="{B688BDB1-C9A7-2844-9F23-C333919F5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2449" y="1036500"/>
            <a:ext cx="5671551"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1">
            <a:extLst>
              <a:ext uri="{FF2B5EF4-FFF2-40B4-BE49-F238E27FC236}">
                <a16:creationId xmlns:a16="http://schemas.microsoft.com/office/drawing/2014/main" id="{8D2ADF2B-76E2-EC4E-BC76-565536700920}"/>
              </a:ext>
            </a:extLst>
          </p:cNvPr>
          <p:cNvSpPr>
            <a:spLocks noGrp="1"/>
          </p:cNvSpPr>
          <p:nvPr>
            <p:ph idx="1"/>
          </p:nvPr>
        </p:nvSpPr>
        <p:spPr>
          <a:xfrm>
            <a:off x="435895" y="1635373"/>
            <a:ext cx="8272211" cy="3298577"/>
          </a:xfrm>
        </p:spPr>
        <p:txBody>
          <a:bodyPr rtlCol="0">
            <a:noAutofit/>
          </a:bodyPr>
          <a:lstStyle/>
          <a:p>
            <a:pPr eaLnBrk="1" hangingPunct="1">
              <a:defRPr/>
            </a:pPr>
            <a:r>
              <a:rPr lang="en-US" altLang="en-US" sz="2400" dirty="0"/>
              <a:t>Minimum = 35 / no maximum</a:t>
            </a:r>
          </a:p>
          <a:p>
            <a:pPr eaLnBrk="1" hangingPunct="1">
              <a:defRPr/>
            </a:pPr>
            <a:r>
              <a:rPr lang="en-US" altLang="en-US" sz="2400" dirty="0"/>
              <a:t>Not measured above 60 </a:t>
            </a:r>
          </a:p>
          <a:p>
            <a:pPr eaLnBrk="1" hangingPunct="1">
              <a:defRPr/>
            </a:pPr>
            <a:r>
              <a:rPr lang="en-US" altLang="en-US" sz="2400" dirty="0"/>
              <a:t>35=17.5 seconds to pain/2</a:t>
            </a:r>
            <a:r>
              <a:rPr lang="en-US" altLang="en-US" sz="2400" baseline="30000" dirty="0"/>
              <a:t>nd</a:t>
            </a:r>
            <a:r>
              <a:rPr lang="en-US" altLang="en-US" sz="2400" dirty="0"/>
              <a:t> degree burn in a flashover temp situation</a:t>
            </a:r>
          </a:p>
          <a:p>
            <a:pPr eaLnBrk="1" hangingPunct="1">
              <a:defRPr/>
            </a:pPr>
            <a:r>
              <a:rPr lang="en-US" altLang="en-US" sz="2400" dirty="0"/>
              <a:t>60 = 30 seconds</a:t>
            </a:r>
          </a:p>
          <a:p>
            <a:pPr eaLnBrk="1" hangingPunct="1">
              <a:defRPr/>
            </a:pPr>
            <a:r>
              <a:rPr lang="en-US" altLang="en-US" sz="2400" dirty="0"/>
              <a:t>120 = 60 seconds</a:t>
            </a:r>
          </a:p>
          <a:p>
            <a:pPr eaLnBrk="1" hangingPunct="1">
              <a:defRPr/>
            </a:pPr>
            <a:r>
              <a:rPr lang="en-US" altLang="en-US" sz="2400" dirty="0"/>
              <a:t>150 = 75 seconds</a:t>
            </a:r>
          </a:p>
        </p:txBody>
      </p:sp>
      <p:sp>
        <p:nvSpPr>
          <p:cNvPr id="37890" name="Title 2">
            <a:extLst>
              <a:ext uri="{FF2B5EF4-FFF2-40B4-BE49-F238E27FC236}">
                <a16:creationId xmlns:a16="http://schemas.microsoft.com/office/drawing/2014/main" id="{7B634D96-21F5-C441-91E8-EC405A4521DB}"/>
              </a:ext>
            </a:extLst>
          </p:cNvPr>
          <p:cNvSpPr>
            <a:spLocks noGrp="1" noChangeArrowheads="1"/>
          </p:cNvSpPr>
          <p:nvPr>
            <p:ph type="title"/>
          </p:nvPr>
        </p:nvSpPr>
        <p:spPr/>
        <p:txBody>
          <a:bodyPr/>
          <a:lstStyle/>
          <a:p>
            <a:pPr eaLnBrk="1" hangingPunct="1"/>
            <a:r>
              <a:rPr lang="en-US" altLang="en-US" sz="2400" dirty="0"/>
              <a:t>TPP – Thermal Protective Performance Coat/Pant</a:t>
            </a:r>
          </a:p>
        </p:txBody>
      </p:sp>
      <p:pic>
        <p:nvPicPr>
          <p:cNvPr id="4" name="Picture 2" descr="C:\Users\Jim Reidy\Pictures\0423-child-rescued2.jpg">
            <a:extLst>
              <a:ext uri="{FF2B5EF4-FFF2-40B4-BE49-F238E27FC236}">
                <a16:creationId xmlns:a16="http://schemas.microsoft.com/office/drawing/2014/main" id="{126DB4B6-5962-0642-9CB3-D1C33D1E4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375400" y="3091189"/>
            <a:ext cx="2768600" cy="208406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1D5B6BA6-716C-8B4E-B21D-89EF82FD07D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914400" y="1406929"/>
            <a:ext cx="7086600" cy="3736571"/>
          </a:xfrm>
          <a:noFill/>
        </p:spPr>
      </p:pic>
      <p:sp>
        <p:nvSpPr>
          <p:cNvPr id="3" name="Title 2">
            <a:extLst>
              <a:ext uri="{FF2B5EF4-FFF2-40B4-BE49-F238E27FC236}">
                <a16:creationId xmlns:a16="http://schemas.microsoft.com/office/drawing/2014/main" id="{E3ECA245-A659-594F-84AE-69DA52CCCC1D}"/>
              </a:ext>
            </a:extLst>
          </p:cNvPr>
          <p:cNvSpPr>
            <a:spLocks noGrp="1"/>
          </p:cNvSpPr>
          <p:nvPr>
            <p:ph type="title"/>
          </p:nvPr>
        </p:nvSpPr>
        <p:spPr/>
        <p:txBody>
          <a:bodyPr/>
          <a:lstStyle/>
          <a:p>
            <a:pPr>
              <a:defRPr/>
            </a:pPr>
            <a:r>
              <a:rPr lang="en-US" sz="1200" dirty="0">
                <a:latin typeface="Arial Rounded MT Bold" pitchFamily="34" charset="0"/>
              </a:rPr>
              <a:t>Fire growth rates are classified as ultra fast, fast, medium or moderate, and slow. The fire growth curves classifications are defined on the basis of the time required for the fire to grow to a heat release rate of 1050 kW (1000 Btu/sec). </a:t>
            </a:r>
          </a:p>
        </p:txBody>
      </p:sp>
      <p:sp>
        <p:nvSpPr>
          <p:cNvPr id="46084" name="TextBox 3">
            <a:extLst>
              <a:ext uri="{FF2B5EF4-FFF2-40B4-BE49-F238E27FC236}">
                <a16:creationId xmlns:a16="http://schemas.microsoft.com/office/drawing/2014/main" id="{1B3F9E42-8751-C844-A104-1AD39F4C2E1F}"/>
              </a:ext>
            </a:extLst>
          </p:cNvPr>
          <p:cNvSpPr txBox="1">
            <a:spLocks noChangeArrowheads="1"/>
          </p:cNvSpPr>
          <p:nvPr/>
        </p:nvSpPr>
        <p:spPr bwMode="auto">
          <a:xfrm>
            <a:off x="2400300" y="4114800"/>
            <a:ext cx="5143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350"/>
              <a:t>  TO</a:t>
            </a:r>
          </a:p>
        </p:txBody>
      </p:sp>
      <p:sp>
        <p:nvSpPr>
          <p:cNvPr id="46085" name="TextBox 4">
            <a:extLst>
              <a:ext uri="{FF2B5EF4-FFF2-40B4-BE49-F238E27FC236}">
                <a16:creationId xmlns:a16="http://schemas.microsoft.com/office/drawing/2014/main" id="{27784B1E-378E-274D-8BBC-0A50C4EAD1D8}"/>
              </a:ext>
            </a:extLst>
          </p:cNvPr>
          <p:cNvSpPr txBox="1">
            <a:spLocks noChangeArrowheads="1"/>
          </p:cNvSpPr>
          <p:nvPr/>
        </p:nvSpPr>
        <p:spPr bwMode="auto">
          <a:xfrm>
            <a:off x="4629150" y="4114800"/>
            <a:ext cx="4000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350"/>
              <a:t>AR</a:t>
            </a:r>
          </a:p>
        </p:txBody>
      </p:sp>
      <p:sp>
        <p:nvSpPr>
          <p:cNvPr id="46086" name="TextBox 5">
            <a:extLst>
              <a:ext uri="{FF2B5EF4-FFF2-40B4-BE49-F238E27FC236}">
                <a16:creationId xmlns:a16="http://schemas.microsoft.com/office/drawing/2014/main" id="{C0C87DCA-6BD8-3243-96F1-EF6E4828E511}"/>
              </a:ext>
            </a:extLst>
          </p:cNvPr>
          <p:cNvSpPr txBox="1">
            <a:spLocks noChangeArrowheads="1"/>
          </p:cNvSpPr>
          <p:nvPr/>
        </p:nvSpPr>
        <p:spPr bwMode="auto">
          <a:xfrm>
            <a:off x="5372100" y="4114800"/>
            <a:ext cx="40005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350"/>
              <a:t>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30000"/>
                                  </p:stCondLst>
                                  <p:childTnLst>
                                    <p:set>
                                      <p:cBhvr>
                                        <p:cTn id="6" dur="1" fill="hold">
                                          <p:stCondLst>
                                            <p:cond delay="0"/>
                                          </p:stCondLst>
                                        </p:cTn>
                                        <p:tgtEl>
                                          <p:spTgt spid="46084">
                                            <p:txEl>
                                              <p:pRg st="0" end="0"/>
                                            </p:txEl>
                                          </p:spTgt>
                                        </p:tgtEl>
                                        <p:attrNameLst>
                                          <p:attrName>style.visibility</p:attrName>
                                        </p:attrNameLst>
                                      </p:cBhvr>
                                      <p:to>
                                        <p:strVal val="visible"/>
                                      </p:to>
                                    </p:set>
                                    <p:animEffect transition="in" filter="dissolve">
                                      <p:cBhvr>
                                        <p:cTn id="7" dur="5000"/>
                                        <p:tgtEl>
                                          <p:spTgt spid="46084">
                                            <p:txEl>
                                              <p:pRg st="0" end="0"/>
                                            </p:txEl>
                                          </p:spTgt>
                                        </p:tgtEl>
                                      </p:cBhvr>
                                    </p:animEffect>
                                  </p:childTnLst>
                                </p:cTn>
                              </p:par>
                            </p:childTnLst>
                          </p:cTn>
                        </p:par>
                        <p:par>
                          <p:cTn id="8" fill="hold" nodeType="afterGroup">
                            <p:stCondLst>
                              <p:cond delay="35000"/>
                            </p:stCondLst>
                            <p:childTnLst>
                              <p:par>
                                <p:cTn id="9" presetID="7" presetClass="entr" presetSubtype="4" fill="hold" nodeType="afterEffect">
                                  <p:stCondLst>
                                    <p:cond delay="20000"/>
                                  </p:stCondLst>
                                  <p:childTnLst>
                                    <p:set>
                                      <p:cBhvr>
                                        <p:cTn id="10" dur="1" fill="hold">
                                          <p:stCondLst>
                                            <p:cond delay="0"/>
                                          </p:stCondLst>
                                        </p:cTn>
                                        <p:tgtEl>
                                          <p:spTgt spid="46085">
                                            <p:txEl>
                                              <p:pRg st="0" end="0"/>
                                            </p:txEl>
                                          </p:spTgt>
                                        </p:tgtEl>
                                        <p:attrNameLst>
                                          <p:attrName>style.visibility</p:attrName>
                                        </p:attrNameLst>
                                      </p:cBhvr>
                                      <p:to>
                                        <p:strVal val="visible"/>
                                      </p:to>
                                    </p:set>
                                    <p:anim calcmode="lin" valueType="num">
                                      <p:cBhvr additive="base">
                                        <p:cTn id="11" dur="5000" fill="hold"/>
                                        <p:tgtEl>
                                          <p:spTgt spid="46085">
                                            <p:txEl>
                                              <p:pRg st="0" end="0"/>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46085">
                                            <p:txEl>
                                              <p:pRg st="0" end="0"/>
                                            </p:txEl>
                                          </p:spTgt>
                                        </p:tgtEl>
                                        <p:attrNameLst>
                                          <p:attrName>ppt_y</p:attrName>
                                        </p:attrNameLst>
                                      </p:cBhvr>
                                      <p:tavLst>
                                        <p:tav tm="0">
                                          <p:val>
                                            <p:strVal val="1+#ppt_h/2"/>
                                          </p:val>
                                        </p:tav>
                                        <p:tav tm="100000">
                                          <p:val>
                                            <p:strVal val="#ppt_y"/>
                                          </p:val>
                                        </p:tav>
                                      </p:tavLst>
                                    </p:anim>
                                  </p:childTnLst>
                                </p:cTn>
                              </p:par>
                            </p:childTnLst>
                          </p:cTn>
                        </p:par>
                        <p:par>
                          <p:cTn id="13" fill="hold" nodeType="afterGroup">
                            <p:stCondLst>
                              <p:cond delay="60000"/>
                            </p:stCondLst>
                            <p:childTnLst>
                              <p:par>
                                <p:cTn id="14" presetID="7" presetClass="entr" presetSubtype="4" fill="hold" nodeType="afterEffect">
                                  <p:stCondLst>
                                    <p:cond delay="15000"/>
                                  </p:stCondLst>
                                  <p:childTnLst>
                                    <p:set>
                                      <p:cBhvr>
                                        <p:cTn id="15" dur="1" fill="hold">
                                          <p:stCondLst>
                                            <p:cond delay="0"/>
                                          </p:stCondLst>
                                        </p:cTn>
                                        <p:tgtEl>
                                          <p:spTgt spid="46086">
                                            <p:txEl>
                                              <p:pRg st="0" end="0"/>
                                            </p:txEl>
                                          </p:spTgt>
                                        </p:tgtEl>
                                        <p:attrNameLst>
                                          <p:attrName>style.visibility</p:attrName>
                                        </p:attrNameLst>
                                      </p:cBhvr>
                                      <p:to>
                                        <p:strVal val="visible"/>
                                      </p:to>
                                    </p:set>
                                    <p:anim calcmode="lin" valueType="num">
                                      <p:cBhvr additive="base">
                                        <p:cTn id="16" dur="5000" fill="hold"/>
                                        <p:tgtEl>
                                          <p:spTgt spid="46086">
                                            <p:txEl>
                                              <p:pRg st="0" end="0"/>
                                            </p:txEl>
                                          </p:spTgt>
                                        </p:tgtEl>
                                        <p:attrNameLst>
                                          <p:attrName>ppt_x</p:attrName>
                                        </p:attrNameLst>
                                      </p:cBhvr>
                                      <p:tavLst>
                                        <p:tav tm="0">
                                          <p:val>
                                            <p:strVal val="#ppt_x"/>
                                          </p:val>
                                        </p:tav>
                                        <p:tav tm="100000">
                                          <p:val>
                                            <p:strVal val="#ppt_x"/>
                                          </p:val>
                                        </p:tav>
                                      </p:tavLst>
                                    </p:anim>
                                    <p:anim calcmode="lin" valueType="num">
                                      <p:cBhvr additive="base">
                                        <p:cTn id="17" dur="5000" fill="hold"/>
                                        <p:tgtEl>
                                          <p:spTgt spid="4608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669460" y="1553960"/>
            <a:ext cx="2337408" cy="3352800"/>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Title 4">
            <a:extLst>
              <a:ext uri="{FF2B5EF4-FFF2-40B4-BE49-F238E27FC236}">
                <a16:creationId xmlns:a16="http://schemas.microsoft.com/office/drawing/2014/main" id="{DDB21036-CA8D-454E-8711-09400161ADB1}"/>
              </a:ext>
            </a:extLst>
          </p:cNvPr>
          <p:cNvSpPr>
            <a:spLocks noGrp="1"/>
          </p:cNvSpPr>
          <p:nvPr>
            <p:ph type="title"/>
          </p:nvPr>
        </p:nvSpPr>
        <p:spPr/>
        <p:txBody>
          <a:bodyPr anchor="t">
            <a:normAutofit/>
          </a:bodyPr>
          <a:lstStyle/>
          <a:p>
            <a:r>
              <a:rPr lang="en-US" sz="4000" cap="none" dirty="0"/>
              <a:t>Total Heat Loss (THL)</a:t>
            </a:r>
          </a:p>
        </p:txBody>
      </p:sp>
      <p:sp>
        <p:nvSpPr>
          <p:cNvPr id="2" name="Text Placeholder 1">
            <a:extLst>
              <a:ext uri="{FF2B5EF4-FFF2-40B4-BE49-F238E27FC236}">
                <a16:creationId xmlns:a16="http://schemas.microsoft.com/office/drawing/2014/main" id="{9670E896-4DEF-9B48-BBDE-84533DA8B17C}"/>
              </a:ext>
            </a:extLst>
          </p:cNvPr>
          <p:cNvSpPr>
            <a:spLocks noGrp="1"/>
          </p:cNvSpPr>
          <p:nvPr>
            <p:ph type="body" sz="quarter" idx="4294967295"/>
          </p:nvPr>
        </p:nvSpPr>
        <p:spPr>
          <a:xfrm>
            <a:off x="304800" y="1436473"/>
            <a:ext cx="4422775" cy="3429000"/>
          </a:xfrm>
        </p:spPr>
        <p:txBody>
          <a:bodyPr/>
          <a:lstStyle/>
          <a:p>
            <a:r>
              <a:rPr lang="en-US" dirty="0"/>
              <a:t>Every available composite is tested for total heat loss (THL) which consists of:</a:t>
            </a:r>
          </a:p>
          <a:p>
            <a:pPr marL="171450" indent="-171450">
              <a:buFont typeface="Arial" panose="020B0604020202020204" pitchFamily="34" charset="0"/>
              <a:buChar char="•"/>
            </a:pPr>
            <a:r>
              <a:rPr lang="en-US" dirty="0"/>
              <a:t>Thermal resistance (</a:t>
            </a:r>
            <a:r>
              <a:rPr lang="en-US" dirty="0" err="1"/>
              <a:t>R</a:t>
            </a:r>
            <a:r>
              <a:rPr lang="en-US" baseline="-25000" dirty="0" err="1"/>
              <a:t>ct</a:t>
            </a:r>
            <a:r>
              <a:rPr lang="en-US" dirty="0"/>
              <a:t>) recorded by testing on dry plate</a:t>
            </a:r>
          </a:p>
          <a:p>
            <a:pPr marL="344488" lvl="1" indent="-171450">
              <a:buFont typeface="Arial" panose="020B0604020202020204" pitchFamily="34" charset="0"/>
              <a:buChar char="•"/>
            </a:pPr>
            <a:r>
              <a:rPr lang="en-US" dirty="0"/>
              <a:t>Ability of the composite to transfer heat </a:t>
            </a:r>
            <a:r>
              <a:rPr lang="en-US" u="sng" dirty="0"/>
              <a:t>away</a:t>
            </a:r>
            <a:r>
              <a:rPr lang="en-US" dirty="0"/>
              <a:t> from the wearer </a:t>
            </a:r>
          </a:p>
          <a:p>
            <a:pPr marL="171450" indent="-171450">
              <a:buFont typeface="Arial" panose="020B0604020202020204" pitchFamily="34" charset="0"/>
              <a:buChar char="•"/>
            </a:pPr>
            <a:r>
              <a:rPr lang="en-US" dirty="0"/>
              <a:t>Evaporative resistance (R</a:t>
            </a:r>
            <a:r>
              <a:rPr lang="en-US" baseline="-25000" dirty="0"/>
              <a:t>et</a:t>
            </a:r>
            <a:r>
              <a:rPr lang="en-US" dirty="0"/>
              <a:t>) recorded by testing on wet plate</a:t>
            </a:r>
          </a:p>
          <a:p>
            <a:pPr marL="344488" lvl="1" indent="-171450">
              <a:buFont typeface="Arial" panose="020B0604020202020204" pitchFamily="34" charset="0"/>
              <a:buChar char="•"/>
            </a:pPr>
            <a:r>
              <a:rPr lang="en-US" dirty="0"/>
              <a:t>Ability of the composite to transfer moisture </a:t>
            </a:r>
            <a:r>
              <a:rPr lang="en-US" u="sng" dirty="0"/>
              <a:t>away</a:t>
            </a:r>
            <a:r>
              <a:rPr lang="en-US" dirty="0"/>
              <a:t> from the wearer</a:t>
            </a:r>
          </a:p>
          <a:p>
            <a:pPr marL="171450" indent="-171450">
              <a:buFont typeface="Arial" panose="020B0604020202020204" pitchFamily="34" charset="0"/>
              <a:buChar char="•"/>
            </a:pPr>
            <a:r>
              <a:rPr lang="en-US" dirty="0"/>
              <a:t>The THL Value (</a:t>
            </a:r>
            <a:r>
              <a:rPr lang="en-US" dirty="0" err="1"/>
              <a:t>Q</a:t>
            </a:r>
            <a:r>
              <a:rPr lang="en-US" baseline="-25000" dirty="0" err="1"/>
              <a:t>t</a:t>
            </a:r>
            <a:r>
              <a:rPr lang="en-US" dirty="0"/>
              <a:t>) is calculated using the Thermal Resistance and the Evaporative Resistance</a:t>
            </a:r>
          </a:p>
        </p:txBody>
      </p:sp>
      <p:pic>
        <p:nvPicPr>
          <p:cNvPr id="1026" name="Picture 2" descr="V:\RTP3015F\PPE\0JoeWatersGroup\1971 Webinar\Photos\DSC_00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1858760"/>
            <a:ext cx="4221178" cy="2737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137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Down 5">
            <a:extLst>
              <a:ext uri="{FF2B5EF4-FFF2-40B4-BE49-F238E27FC236}">
                <a16:creationId xmlns:a16="http://schemas.microsoft.com/office/drawing/2014/main" id="{E9642466-E837-42F5-B5CA-05B97AD3FA1E}"/>
              </a:ext>
            </a:extLst>
          </p:cNvPr>
          <p:cNvSpPr/>
          <p:nvPr/>
        </p:nvSpPr>
        <p:spPr>
          <a:xfrm>
            <a:off x="513195" y="671829"/>
            <a:ext cx="1203966" cy="1899920"/>
          </a:xfrm>
          <a:prstGeom prst="downArrow">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Freeform: Shape 6">
            <a:extLst>
              <a:ext uri="{FF2B5EF4-FFF2-40B4-BE49-F238E27FC236}">
                <a16:creationId xmlns:a16="http://schemas.microsoft.com/office/drawing/2014/main" id="{78635D0C-3694-4656-977E-85AD65882E26}"/>
              </a:ext>
            </a:extLst>
          </p:cNvPr>
          <p:cNvSpPr/>
          <p:nvPr/>
        </p:nvSpPr>
        <p:spPr>
          <a:xfrm>
            <a:off x="1717161" y="971550"/>
            <a:ext cx="4379416" cy="912093"/>
          </a:xfrm>
          <a:custGeom>
            <a:avLst/>
            <a:gdLst>
              <a:gd name="connsiteX0" fmla="*/ 0 w 3208813"/>
              <a:gd name="connsiteY0" fmla="*/ 0 h 1994916"/>
              <a:gd name="connsiteX1" fmla="*/ 3208813 w 3208813"/>
              <a:gd name="connsiteY1" fmla="*/ 0 h 1994916"/>
              <a:gd name="connsiteX2" fmla="*/ 3208813 w 3208813"/>
              <a:gd name="connsiteY2" fmla="*/ 1994916 h 1994916"/>
              <a:gd name="connsiteX3" fmla="*/ 0 w 3208813"/>
              <a:gd name="connsiteY3" fmla="*/ 1994916 h 1994916"/>
              <a:gd name="connsiteX4" fmla="*/ 0 w 3208813"/>
              <a:gd name="connsiteY4" fmla="*/ 0 h 1994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813" h="1994916">
                <a:moveTo>
                  <a:pt x="0" y="0"/>
                </a:moveTo>
                <a:lnTo>
                  <a:pt x="3208813" y="0"/>
                </a:lnTo>
                <a:lnTo>
                  <a:pt x="3208813" y="1994916"/>
                </a:lnTo>
                <a:lnTo>
                  <a:pt x="0" y="199491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8016" tIns="128016" rIns="128016" bIns="128016" numCol="1" spcCol="1270" anchor="t" anchorCtr="0">
            <a:noAutofit/>
          </a:bodyPr>
          <a:lstStyle/>
          <a:p>
            <a:pPr marL="0" lvl="0" indent="0" algn="l" defTabSz="800100">
              <a:lnSpc>
                <a:spcPct val="100000"/>
              </a:lnSpc>
              <a:spcBef>
                <a:spcPts val="300"/>
              </a:spcBef>
              <a:spcAft>
                <a:spcPts val="300"/>
              </a:spcAft>
              <a:buNone/>
            </a:pPr>
            <a:r>
              <a:rPr lang="en-US" dirty="0">
                <a:solidFill>
                  <a:srgbClr val="3D3D3D"/>
                </a:solidFill>
                <a:latin typeface="Gill Sans MT" panose="020B0502020104020203"/>
              </a:rPr>
              <a:t>THL</a:t>
            </a:r>
          </a:p>
          <a:p>
            <a:pPr marL="171450" lvl="1" indent="-171450" algn="l" defTabSz="488950">
              <a:lnSpc>
                <a:spcPct val="100000"/>
              </a:lnSpc>
              <a:spcBef>
                <a:spcPts val="300"/>
              </a:spcBef>
              <a:spcAft>
                <a:spcPts val="300"/>
              </a:spcAft>
              <a:buClr>
                <a:schemeClr val="accent2"/>
              </a:buClr>
              <a:buFont typeface="Wingdings" panose="05000000000000000000" pitchFamily="2" charset="2"/>
              <a:buChar char="§"/>
            </a:pPr>
            <a:r>
              <a:rPr lang="en-US" altLang="en-US" sz="1200" dirty="0">
                <a:solidFill>
                  <a:srgbClr val="3D3D3D"/>
                </a:solidFill>
                <a:latin typeface="Gill Sans MT" panose="020B0502020104020203"/>
              </a:rPr>
              <a:t>Measures breathability, or the ability of the total composite system to allow heat and moisture to evaporate. Breathability is a key factor in reducing heat stress. 205</a:t>
            </a:r>
            <a:endParaRPr lang="en-US" sz="1200" dirty="0">
              <a:solidFill>
                <a:srgbClr val="3D3D3D"/>
              </a:solidFill>
              <a:latin typeface="Gill Sans MT" panose="020B0502020104020203"/>
            </a:endParaRPr>
          </a:p>
        </p:txBody>
      </p:sp>
      <p:sp>
        <p:nvSpPr>
          <p:cNvPr id="8" name="Arrow: Up 7">
            <a:extLst>
              <a:ext uri="{FF2B5EF4-FFF2-40B4-BE49-F238E27FC236}">
                <a16:creationId xmlns:a16="http://schemas.microsoft.com/office/drawing/2014/main" id="{6BDE0468-2E3E-4120-9B82-70A240F56BFA}"/>
              </a:ext>
            </a:extLst>
          </p:cNvPr>
          <p:cNvSpPr/>
          <p:nvPr/>
        </p:nvSpPr>
        <p:spPr>
          <a:xfrm>
            <a:off x="4772715" y="2647950"/>
            <a:ext cx="1203966" cy="1899920"/>
          </a:xfrm>
          <a:prstGeom prst="upArrow">
            <a:avLst/>
          </a:prstGeom>
        </p:spPr>
        <p:style>
          <a:lnRef idx="2">
            <a:schemeClr val="lt1">
              <a:hueOff val="0"/>
              <a:satOff val="0"/>
              <a:lumOff val="0"/>
              <a:alphaOff val="0"/>
            </a:schemeClr>
          </a:lnRef>
          <a:fillRef idx="1">
            <a:schemeClr val="accent4">
              <a:hueOff val="-7229448"/>
              <a:satOff val="32859"/>
              <a:lumOff val="195"/>
              <a:alphaOff val="0"/>
            </a:schemeClr>
          </a:fillRef>
          <a:effectRef idx="0">
            <a:schemeClr val="accent4">
              <a:hueOff val="-7229448"/>
              <a:satOff val="32859"/>
              <a:lumOff val="195"/>
              <a:alphaOff val="0"/>
            </a:schemeClr>
          </a:effectRef>
          <a:fontRef idx="minor">
            <a:schemeClr val="lt1"/>
          </a:fontRef>
        </p:style>
      </p:sp>
      <p:sp>
        <p:nvSpPr>
          <p:cNvPr id="9" name="Freeform: Shape 8">
            <a:extLst>
              <a:ext uri="{FF2B5EF4-FFF2-40B4-BE49-F238E27FC236}">
                <a16:creationId xmlns:a16="http://schemas.microsoft.com/office/drawing/2014/main" id="{078FD45D-D8AA-434A-9907-3C7079DEC761}"/>
              </a:ext>
            </a:extLst>
          </p:cNvPr>
          <p:cNvSpPr/>
          <p:nvPr/>
        </p:nvSpPr>
        <p:spPr>
          <a:xfrm>
            <a:off x="639335" y="2898663"/>
            <a:ext cx="4379416" cy="1573008"/>
          </a:xfrm>
          <a:custGeom>
            <a:avLst/>
            <a:gdLst>
              <a:gd name="connsiteX0" fmla="*/ 0 w 3732276"/>
              <a:gd name="connsiteY0" fmla="*/ 0 h 1678961"/>
              <a:gd name="connsiteX1" fmla="*/ 3732276 w 3732276"/>
              <a:gd name="connsiteY1" fmla="*/ 0 h 1678961"/>
              <a:gd name="connsiteX2" fmla="*/ 3732276 w 3732276"/>
              <a:gd name="connsiteY2" fmla="*/ 1678961 h 1678961"/>
              <a:gd name="connsiteX3" fmla="*/ 0 w 3732276"/>
              <a:gd name="connsiteY3" fmla="*/ 1678961 h 1678961"/>
              <a:gd name="connsiteX4" fmla="*/ 0 w 3732276"/>
              <a:gd name="connsiteY4" fmla="*/ 0 h 1678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276" h="1678961">
                <a:moveTo>
                  <a:pt x="0" y="0"/>
                </a:moveTo>
                <a:lnTo>
                  <a:pt x="3732276" y="0"/>
                </a:lnTo>
                <a:lnTo>
                  <a:pt x="3732276" y="1678961"/>
                </a:lnTo>
                <a:lnTo>
                  <a:pt x="0" y="16789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lvl="0" indent="0" algn="l" defTabSz="711200">
              <a:lnSpc>
                <a:spcPct val="100000"/>
              </a:lnSpc>
              <a:spcBef>
                <a:spcPts val="300"/>
              </a:spcBef>
              <a:spcAft>
                <a:spcPts val="300"/>
              </a:spcAft>
              <a:buNone/>
            </a:pPr>
            <a:r>
              <a:rPr lang="en-US" dirty="0">
                <a:solidFill>
                  <a:srgbClr val="3D3D3D"/>
                </a:solidFill>
                <a:latin typeface="Gill Sans MT" panose="020B0502020104020203"/>
              </a:rPr>
              <a:t>TPP</a:t>
            </a:r>
          </a:p>
          <a:p>
            <a:pPr marL="171450" lvl="1" indent="-171450" algn="l" defTabSz="488950">
              <a:lnSpc>
                <a:spcPct val="100000"/>
              </a:lnSpc>
              <a:spcBef>
                <a:spcPts val="300"/>
              </a:spcBef>
              <a:spcAft>
                <a:spcPts val="300"/>
              </a:spcAft>
              <a:buClr>
                <a:schemeClr val="accent2"/>
              </a:buClr>
              <a:buFont typeface="Wingdings" panose="05000000000000000000" pitchFamily="2" charset="2"/>
              <a:buChar char="§"/>
            </a:pPr>
            <a:r>
              <a:rPr kumimoji="0" lang="en-US" altLang="en-US" sz="1200" b="0" i="0" u="none" strike="noStrike" kern="1200" cap="none" spc="0" normalizeH="0" baseline="0" dirty="0">
                <a:ln>
                  <a:noFill/>
                </a:ln>
                <a:solidFill>
                  <a:srgbClr val="3D3D3D"/>
                </a:solidFill>
                <a:effectLst/>
                <a:uLnTx/>
                <a:uFillTx/>
                <a:latin typeface="Gill Sans MT" panose="020B0502020104020203"/>
                <a:ea typeface="+mn-ea"/>
                <a:cs typeface="+mn-cs"/>
              </a:rPr>
              <a:t>From the U.S. Department of Homeland Security and FEMA, Thermal Protective Performance (TPP) “measures how well a fabric protects the wearer against second-degree burns in a flash fire. The higher the TPP value, the more thermal protection the fabric provides relative to other fabrics.”35</a:t>
            </a:r>
            <a:endParaRPr kumimoji="0" lang="en-US" sz="1200" b="0" i="0" u="none" strike="noStrike" kern="1200" cap="none" spc="0" normalizeH="0" baseline="0" dirty="0">
              <a:ln>
                <a:noFill/>
              </a:ln>
              <a:solidFill>
                <a:srgbClr val="3D3D3D"/>
              </a:solidFill>
              <a:effectLst/>
              <a:uLnTx/>
              <a:uFillTx/>
              <a:latin typeface="Gill Sans MT" panose="020B0502020104020203"/>
              <a:ea typeface="+mn-ea"/>
              <a:cs typeface="+mn-cs"/>
            </a:endParaRPr>
          </a:p>
          <a:p>
            <a:pPr marL="171450" lvl="1" indent="-171450" algn="l" defTabSz="488950">
              <a:lnSpc>
                <a:spcPct val="100000"/>
              </a:lnSpc>
              <a:spcBef>
                <a:spcPts val="300"/>
              </a:spcBef>
              <a:spcAft>
                <a:spcPts val="300"/>
              </a:spcAft>
              <a:buClr>
                <a:schemeClr val="accent2"/>
              </a:buClr>
              <a:buFont typeface="Wingdings" panose="05000000000000000000" pitchFamily="2" charset="2"/>
              <a:buChar char="§"/>
            </a:pPr>
            <a:r>
              <a:rPr kumimoji="0" lang="en-US" altLang="en-US" sz="1200" b="0" i="0" u="none" strike="noStrike" kern="1200" cap="none" spc="0" normalizeH="0" baseline="0" dirty="0">
                <a:ln>
                  <a:noFill/>
                </a:ln>
                <a:solidFill>
                  <a:srgbClr val="3D3D3D"/>
                </a:solidFill>
                <a:effectLst/>
                <a:uLnTx/>
                <a:uFillTx/>
                <a:latin typeface="Gill Sans MT" panose="020B0502020104020203"/>
                <a:ea typeface="+mn-ea"/>
                <a:cs typeface="+mn-cs"/>
              </a:rPr>
              <a:t>Roughly approximates flashover conditions</a:t>
            </a:r>
          </a:p>
        </p:txBody>
      </p:sp>
      <p:sp>
        <p:nvSpPr>
          <p:cNvPr id="3" name="Vertical Title 2">
            <a:extLst>
              <a:ext uri="{FF2B5EF4-FFF2-40B4-BE49-F238E27FC236}">
                <a16:creationId xmlns:a16="http://schemas.microsoft.com/office/drawing/2014/main" id="{859FDC03-A5A5-4E32-A015-A8B02C334342}"/>
              </a:ext>
            </a:extLst>
          </p:cNvPr>
          <p:cNvSpPr>
            <a:spLocks noGrp="1"/>
          </p:cNvSpPr>
          <p:nvPr>
            <p:ph type="title" orient="vert"/>
          </p:nvPr>
        </p:nvSpPr>
        <p:spPr>
          <a:xfrm>
            <a:off x="6629400" y="1082072"/>
            <a:ext cx="2133599" cy="2979355"/>
          </a:xfrm>
        </p:spPr>
        <p:txBody>
          <a:bodyPr vert="horz" anchor="t">
            <a:normAutofit/>
          </a:bodyPr>
          <a:lstStyle/>
          <a:p>
            <a:pPr algn="ctr"/>
            <a:r>
              <a:rPr lang="en-US" sz="3200" cap="none" dirty="0"/>
              <a:t>Coat and Pant</a:t>
            </a:r>
            <a:br>
              <a:rPr lang="en-US" sz="3200" cap="none" dirty="0"/>
            </a:br>
            <a:br>
              <a:rPr lang="en-US" sz="3200" cap="none" dirty="0"/>
            </a:br>
            <a:r>
              <a:rPr lang="en-US" sz="2700" cap="none" dirty="0"/>
              <a:t>Composite</a:t>
            </a:r>
            <a:br>
              <a:rPr lang="en-US" sz="2700" cap="none" dirty="0"/>
            </a:br>
            <a:r>
              <a:rPr lang="en-US" sz="2700" cap="none" dirty="0"/>
              <a:t>TPP &amp; THL</a:t>
            </a:r>
            <a:endParaRPr lang="en-US" sz="3200" cap="none" dirty="0"/>
          </a:p>
        </p:txBody>
      </p:sp>
      <p:cxnSp>
        <p:nvCxnSpPr>
          <p:cNvPr id="11" name="Straight Connector 10">
            <a:extLst>
              <a:ext uri="{FF2B5EF4-FFF2-40B4-BE49-F238E27FC236}">
                <a16:creationId xmlns:a16="http://schemas.microsoft.com/office/drawing/2014/main" id="{124163E9-B3C4-4CDA-8284-9FA0646C576E}"/>
              </a:ext>
            </a:extLst>
          </p:cNvPr>
          <p:cNvCxnSpPr/>
          <p:nvPr/>
        </p:nvCxnSpPr>
        <p:spPr>
          <a:xfrm flipV="1">
            <a:off x="228600" y="1872395"/>
            <a:ext cx="6248400" cy="1066800"/>
          </a:xfrm>
          <a:prstGeom prst="line">
            <a:avLst/>
          </a:prstGeom>
          <a:ln w="57150"/>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484F4DF4-67B8-41E8-AC04-763A9FD9DA48}"/>
              </a:ext>
            </a:extLst>
          </p:cNvPr>
          <p:cNvSpPr>
            <a:spLocks noGrp="1"/>
          </p:cNvSpPr>
          <p:nvPr>
            <p:ph type="title"/>
          </p:nvPr>
        </p:nvSpPr>
        <p:spPr>
          <a:xfrm>
            <a:off x="457200" y="514350"/>
            <a:ext cx="8229599" cy="685800"/>
          </a:xfrm>
        </p:spPr>
        <p:txBody>
          <a:bodyPr rtlCol="0" anchor="t">
            <a:normAutofit/>
          </a:bodyPr>
          <a:lstStyle/>
          <a:p>
            <a:pPr eaLnBrk="1" fontAlgn="auto" hangingPunct="1">
              <a:spcAft>
                <a:spcPts val="0"/>
              </a:spcAft>
              <a:defRPr/>
            </a:pPr>
            <a:r>
              <a:rPr lang="en-US" sz="3675" cap="none" dirty="0"/>
              <a:t>Weighing THL and TPP</a:t>
            </a:r>
          </a:p>
        </p:txBody>
      </p:sp>
      <p:pic>
        <p:nvPicPr>
          <p:cNvPr id="46083" name="Content Placeholder 5" descr="whoaa.jpg">
            <a:extLst>
              <a:ext uri="{FF2B5EF4-FFF2-40B4-BE49-F238E27FC236}">
                <a16:creationId xmlns:a16="http://schemas.microsoft.com/office/drawing/2014/main" id="{282570AD-7B2C-44E1-9F5D-FA316BF1834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172200" y="1428750"/>
            <a:ext cx="2525485" cy="3540503"/>
          </a:xfrm>
        </p:spPr>
      </p:pic>
      <p:sp>
        <p:nvSpPr>
          <p:cNvPr id="46084" name="Text Placeholder 3">
            <a:extLst>
              <a:ext uri="{FF2B5EF4-FFF2-40B4-BE49-F238E27FC236}">
                <a16:creationId xmlns:a16="http://schemas.microsoft.com/office/drawing/2014/main" id="{089C8C74-6384-464B-8EEA-81F4D925C58C}"/>
              </a:ext>
            </a:extLst>
          </p:cNvPr>
          <p:cNvSpPr>
            <a:spLocks noGrp="1" noChangeArrowheads="1"/>
          </p:cNvSpPr>
          <p:nvPr>
            <p:ph type="body" idx="4294967295"/>
          </p:nvPr>
        </p:nvSpPr>
        <p:spPr>
          <a:xfrm>
            <a:off x="457200" y="1657350"/>
            <a:ext cx="5562600" cy="2971800"/>
          </a:xfrm>
        </p:spPr>
        <p:txBody>
          <a:bodyPr anchor="t">
            <a:normAutofit fontScale="92500" lnSpcReduction="10000"/>
          </a:bodyPr>
          <a:lstStyle/>
          <a:p>
            <a:pPr eaLnBrk="1" hangingPunct="1"/>
            <a:r>
              <a:rPr lang="en-US" altLang="en-US" sz="2000" dirty="0"/>
              <a:t>Firefighting Coat and Pant</a:t>
            </a:r>
          </a:p>
          <a:p>
            <a:pPr lvl="1"/>
            <a:r>
              <a:rPr lang="en-US" altLang="en-US" sz="1850" dirty="0"/>
              <a:t>Thermal Protective Performance (TPP)</a:t>
            </a:r>
          </a:p>
          <a:p>
            <a:pPr lvl="2"/>
            <a:r>
              <a:rPr lang="en-US" altLang="en-US" sz="1850" dirty="0"/>
              <a:t>Higher TPP reduces the ability to sense the heat in the environment</a:t>
            </a:r>
          </a:p>
          <a:p>
            <a:pPr lvl="1"/>
            <a:r>
              <a:rPr lang="en-US" altLang="en-US" sz="1850" dirty="0"/>
              <a:t>Should you be in the environment?</a:t>
            </a:r>
          </a:p>
          <a:p>
            <a:pPr lvl="2"/>
            <a:r>
              <a:rPr lang="en-US" altLang="en-US" sz="1850" dirty="0"/>
              <a:t>Savable lives?</a:t>
            </a:r>
          </a:p>
          <a:p>
            <a:pPr lvl="2"/>
            <a:r>
              <a:rPr lang="en-US" altLang="en-US" sz="1850" dirty="0"/>
              <a:t>Savable property?</a:t>
            </a:r>
          </a:p>
          <a:p>
            <a:pPr eaLnBrk="1" hangingPunct="1">
              <a:buFont typeface="Wingdings 3" panose="05040102010807070707" pitchFamily="18" charset="2"/>
              <a:buNone/>
            </a:pPr>
            <a:r>
              <a:rPr lang="en-US" altLang="en-US" sz="2000" dirty="0"/>
              <a:t>                                 </a:t>
            </a:r>
            <a:endParaRPr lang="en-US" altLang="en-US" sz="2000" b="1" dirty="0"/>
          </a:p>
          <a:p>
            <a:pPr eaLnBrk="1" hangingPunct="1"/>
            <a:endParaRPr lang="en-US" altLang="en-US" sz="2000" dirty="0"/>
          </a:p>
        </p:txBody>
      </p:sp>
    </p:spTree>
    <p:extLst>
      <p:ext uri="{BB962C8B-B14F-4D97-AF65-F5344CB8AC3E}">
        <p14:creationId xmlns:p14="http://schemas.microsoft.com/office/powerpoint/2010/main" val="1899304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B21036-CA8D-454E-8711-09400161ADB1}"/>
              </a:ext>
            </a:extLst>
          </p:cNvPr>
          <p:cNvSpPr>
            <a:spLocks noGrp="1"/>
          </p:cNvSpPr>
          <p:nvPr>
            <p:ph type="title"/>
          </p:nvPr>
        </p:nvSpPr>
        <p:spPr/>
        <p:txBody>
          <a:bodyPr anchor="t">
            <a:normAutofit/>
          </a:bodyPr>
          <a:lstStyle/>
          <a:p>
            <a:r>
              <a:rPr lang="en-US" sz="2800" cap="none" dirty="0"/>
              <a:t>Conductive and Compressive Heat Resistance (CCHR)</a:t>
            </a:r>
          </a:p>
        </p:txBody>
      </p:sp>
      <p:sp>
        <p:nvSpPr>
          <p:cNvPr id="2" name="Text Placeholder 1">
            <a:extLst>
              <a:ext uri="{FF2B5EF4-FFF2-40B4-BE49-F238E27FC236}">
                <a16:creationId xmlns:a16="http://schemas.microsoft.com/office/drawing/2014/main" id="{9670E896-4DEF-9B48-BBDE-84533DA8B17C}"/>
              </a:ext>
            </a:extLst>
          </p:cNvPr>
          <p:cNvSpPr>
            <a:spLocks noGrp="1"/>
          </p:cNvSpPr>
          <p:nvPr>
            <p:ph sz="half" idx="1"/>
          </p:nvPr>
        </p:nvSpPr>
        <p:spPr>
          <a:xfrm>
            <a:off x="338312" y="1581150"/>
            <a:ext cx="4066793" cy="3295898"/>
          </a:xfrm>
        </p:spPr>
        <p:txBody>
          <a:bodyPr>
            <a:normAutofit lnSpcReduction="10000"/>
          </a:bodyPr>
          <a:lstStyle/>
          <a:p>
            <a:r>
              <a:rPr lang="en-US" dirty="0"/>
              <a:t>Limited Composites are Tested for CCHR which consists of:</a:t>
            </a:r>
          </a:p>
          <a:p>
            <a:pPr lvl="1">
              <a:buFont typeface="Wingdings" panose="05000000000000000000" pitchFamily="2" charset="2"/>
              <a:buChar char="§"/>
            </a:pPr>
            <a:r>
              <a:rPr lang="en-US" dirty="0"/>
              <a:t>Weight assembly (2 psi or 8 psi) with imbedded sensor</a:t>
            </a:r>
          </a:p>
          <a:p>
            <a:pPr lvl="1">
              <a:buFont typeface="Wingdings" panose="05000000000000000000" pitchFamily="2" charset="2"/>
              <a:buChar char="§"/>
            </a:pPr>
            <a:r>
              <a:rPr lang="en-US" dirty="0"/>
              <a:t>Hot plate at 280°C</a:t>
            </a:r>
          </a:p>
          <a:p>
            <a:pPr lvl="1">
              <a:buFont typeface="Wingdings" panose="05000000000000000000" pitchFamily="2" charset="2"/>
              <a:buChar char="§"/>
            </a:pPr>
            <a:r>
              <a:rPr lang="en-US" dirty="0"/>
              <a:t>Time to 2</a:t>
            </a:r>
            <a:r>
              <a:rPr lang="en-US" baseline="30000" dirty="0"/>
              <a:t>nd</a:t>
            </a:r>
            <a:r>
              <a:rPr lang="en-US" dirty="0"/>
              <a:t> degree burn determined by comparison to Stoll Criterion</a:t>
            </a:r>
          </a:p>
          <a:p>
            <a:pPr lvl="1">
              <a:buFont typeface="Wingdings" panose="05000000000000000000" pitchFamily="2" charset="2"/>
              <a:buChar char="§"/>
            </a:pPr>
            <a:r>
              <a:rPr lang="en-US" dirty="0"/>
              <a:t>Conducted wet and dry</a:t>
            </a:r>
          </a:p>
          <a:p>
            <a:r>
              <a:rPr lang="en-US" dirty="0"/>
              <a:t>Composites tested are selected based on their weight and historical performance:</a:t>
            </a:r>
          </a:p>
          <a:p>
            <a:pPr lvl="1">
              <a:buFont typeface="Wingdings" panose="05000000000000000000" pitchFamily="2" charset="2"/>
              <a:buChar char="§"/>
            </a:pPr>
            <a:r>
              <a:rPr lang="en-US" dirty="0"/>
              <a:t>Lightest weight materials are known to perform poorly</a:t>
            </a:r>
          </a:p>
          <a:p>
            <a:pPr lvl="1">
              <a:buFont typeface="Wingdings" panose="05000000000000000000" pitchFamily="2" charset="2"/>
              <a:buChar char="§"/>
            </a:pPr>
            <a:r>
              <a:rPr lang="en-US" dirty="0"/>
              <a:t>New materials are selected until historical data is generated</a:t>
            </a:r>
          </a:p>
          <a:p>
            <a:pPr lvl="1">
              <a:buFont typeface="Wingdings" panose="05000000000000000000" pitchFamily="2" charset="2"/>
              <a:buChar char="§"/>
            </a:pPr>
            <a:r>
              <a:rPr lang="en-US" dirty="0"/>
              <a:t>Based on engineering judgement</a:t>
            </a:r>
          </a:p>
        </p:txBody>
      </p:sp>
      <p:pic>
        <p:nvPicPr>
          <p:cNvPr id="4" name="Content Placeholder 3">
            <a:extLst>
              <a:ext uri="{FF2B5EF4-FFF2-40B4-BE49-F238E27FC236}">
                <a16:creationId xmlns:a16="http://schemas.microsoft.com/office/drawing/2014/main" id="{B5156DDA-407E-493F-9036-C86ECA768940}"/>
              </a:ext>
            </a:extLst>
          </p:cNvPr>
          <p:cNvPicPr>
            <a:picLocks noGrp="1" noChangeAspect="1"/>
          </p:cNvPicPr>
          <p:nvPr>
            <p:ph sz="half" idx="2"/>
          </p:nvPr>
        </p:nvPicPr>
        <p:blipFill>
          <a:blip r:embed="rId3"/>
          <a:stretch>
            <a:fillRect/>
          </a:stretch>
        </p:blipFill>
        <p:spPr>
          <a:xfrm>
            <a:off x="4527402" y="1607408"/>
            <a:ext cx="4312644" cy="3295898"/>
          </a:xfrm>
          <a:prstGeom prst="rect">
            <a:avLst/>
          </a:prstGeom>
          <a:ln>
            <a:noFill/>
          </a:ln>
        </p:spPr>
      </p:pic>
    </p:spTree>
    <p:extLst>
      <p:ext uri="{BB962C8B-B14F-4D97-AF65-F5344CB8AC3E}">
        <p14:creationId xmlns:p14="http://schemas.microsoft.com/office/powerpoint/2010/main" val="1612722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1">
            <a:extLst>
              <a:ext uri="{FF2B5EF4-FFF2-40B4-BE49-F238E27FC236}">
                <a16:creationId xmlns:a16="http://schemas.microsoft.com/office/drawing/2014/main" id="{9DAE693B-E89A-44E8-9559-4A75B90D9F1E}"/>
              </a:ext>
            </a:extLst>
          </p:cNvPr>
          <p:cNvSpPr txBox="1">
            <a:spLocks noChangeArrowheads="1"/>
          </p:cNvSpPr>
          <p:nvPr/>
        </p:nvSpPr>
        <p:spPr bwMode="auto">
          <a:xfrm>
            <a:off x="152400" y="1397255"/>
            <a:ext cx="5638800" cy="42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342900" indent="-342900" defTabSz="342900">
              <a:lnSpc>
                <a:spcPct val="80000"/>
              </a:lnSpc>
              <a:spcBef>
                <a:spcPct val="20000"/>
              </a:spcBef>
              <a:buClr>
                <a:schemeClr val="accent2"/>
              </a:buClr>
              <a:buSzPct val="92000"/>
              <a:buFont typeface="Wingdings" panose="05000000000000000000" pitchFamily="2" charset="2"/>
              <a:buChar char="§"/>
              <a:defRPr/>
            </a:pPr>
            <a:r>
              <a:rPr lang="en-US" altLang="en-US" dirty="0">
                <a:solidFill>
                  <a:schemeClr val="tx2"/>
                </a:solidFill>
                <a:latin typeface="+mn-lt"/>
              </a:rPr>
              <a:t>Communicate some successful practices from evaluation and selection by a metropolitan fire department</a:t>
            </a:r>
          </a:p>
          <a:p>
            <a:pPr marL="342900" indent="-342900" defTabSz="342900">
              <a:lnSpc>
                <a:spcPct val="80000"/>
              </a:lnSpc>
              <a:spcBef>
                <a:spcPct val="20000"/>
              </a:spcBef>
              <a:buClr>
                <a:schemeClr val="accent2"/>
              </a:buClr>
              <a:buSzPct val="92000"/>
              <a:buFont typeface="Wingdings" panose="05000000000000000000" pitchFamily="2" charset="2"/>
              <a:buChar char="§"/>
              <a:defRPr/>
            </a:pPr>
            <a:endParaRPr lang="en-US" altLang="en-US" dirty="0">
              <a:solidFill>
                <a:schemeClr val="tx2"/>
              </a:solidFill>
              <a:latin typeface="+mn-lt"/>
            </a:endParaRPr>
          </a:p>
          <a:p>
            <a:pPr marL="342900" indent="-342900" defTabSz="342900">
              <a:lnSpc>
                <a:spcPct val="80000"/>
              </a:lnSpc>
              <a:spcBef>
                <a:spcPct val="20000"/>
              </a:spcBef>
              <a:buClr>
                <a:schemeClr val="accent2"/>
              </a:buClr>
              <a:buSzPct val="92000"/>
              <a:buFont typeface="Wingdings" panose="05000000000000000000" pitchFamily="2" charset="2"/>
              <a:buChar char="§"/>
              <a:defRPr/>
            </a:pPr>
            <a:r>
              <a:rPr lang="en-US" altLang="en-US" dirty="0">
                <a:solidFill>
                  <a:schemeClr val="tx2"/>
                </a:solidFill>
                <a:latin typeface="+mn-lt"/>
              </a:rPr>
              <a:t>Couple the selection/ evaluation process with testing and certification process</a:t>
            </a:r>
          </a:p>
          <a:p>
            <a:pPr marL="342900" indent="-342900" defTabSz="342900">
              <a:lnSpc>
                <a:spcPct val="80000"/>
              </a:lnSpc>
              <a:spcBef>
                <a:spcPct val="20000"/>
              </a:spcBef>
              <a:buClr>
                <a:schemeClr val="accent2"/>
              </a:buClr>
              <a:buSzPct val="92000"/>
              <a:buFont typeface="Wingdings" panose="05000000000000000000" pitchFamily="2" charset="2"/>
              <a:buChar char="§"/>
              <a:defRPr/>
            </a:pPr>
            <a:endParaRPr lang="en-US" altLang="en-US" dirty="0">
              <a:solidFill>
                <a:schemeClr val="tx2"/>
              </a:solidFill>
              <a:latin typeface="+mn-lt"/>
            </a:endParaRPr>
          </a:p>
          <a:p>
            <a:pPr marL="342900" indent="-342900" defTabSz="342900">
              <a:lnSpc>
                <a:spcPct val="80000"/>
              </a:lnSpc>
              <a:spcBef>
                <a:spcPct val="20000"/>
              </a:spcBef>
              <a:buClr>
                <a:schemeClr val="accent2"/>
              </a:buClr>
              <a:buSzPct val="92000"/>
              <a:buFont typeface="Wingdings" panose="05000000000000000000" pitchFamily="2" charset="2"/>
              <a:buChar char="§"/>
              <a:defRPr/>
            </a:pPr>
            <a:r>
              <a:rPr lang="en-US" altLang="en-US" dirty="0">
                <a:solidFill>
                  <a:schemeClr val="tx2"/>
                </a:solidFill>
                <a:latin typeface="+mn-lt"/>
              </a:rPr>
              <a:t>Based on interactions and experience gained over many years</a:t>
            </a:r>
          </a:p>
          <a:p>
            <a:pPr marL="342900" indent="-342900" defTabSz="342900">
              <a:lnSpc>
                <a:spcPct val="80000"/>
              </a:lnSpc>
              <a:spcBef>
                <a:spcPct val="20000"/>
              </a:spcBef>
              <a:buClr>
                <a:schemeClr val="accent2"/>
              </a:buClr>
              <a:buSzPct val="92000"/>
              <a:buFont typeface="Wingdings" panose="05000000000000000000" pitchFamily="2" charset="2"/>
              <a:buChar char="§"/>
              <a:defRPr/>
            </a:pPr>
            <a:endParaRPr lang="en-US" altLang="en-US" dirty="0">
              <a:solidFill>
                <a:schemeClr val="tx2"/>
              </a:solidFill>
              <a:latin typeface="+mn-lt"/>
            </a:endParaRPr>
          </a:p>
          <a:p>
            <a:pPr marL="342900" indent="-342900" defTabSz="342900">
              <a:lnSpc>
                <a:spcPct val="80000"/>
              </a:lnSpc>
              <a:spcBef>
                <a:spcPct val="20000"/>
              </a:spcBef>
              <a:buClr>
                <a:schemeClr val="accent2"/>
              </a:buClr>
              <a:buSzPct val="92000"/>
              <a:buFont typeface="Wingdings" panose="05000000000000000000" pitchFamily="2" charset="2"/>
              <a:buChar char="§"/>
              <a:defRPr/>
            </a:pPr>
            <a:r>
              <a:rPr lang="en-US" altLang="en-US" dirty="0">
                <a:solidFill>
                  <a:schemeClr val="tx2"/>
                </a:solidFill>
                <a:latin typeface="+mn-lt"/>
              </a:rPr>
              <a:t>These are recommendations only and all comments and opinions are my own.</a:t>
            </a:r>
          </a:p>
          <a:p>
            <a:pPr marL="342900" indent="-342900" defTabSz="342900">
              <a:lnSpc>
                <a:spcPct val="80000"/>
              </a:lnSpc>
              <a:spcBef>
                <a:spcPct val="20000"/>
              </a:spcBef>
              <a:buClr>
                <a:schemeClr val="accent2"/>
              </a:buClr>
              <a:buSzPct val="92000"/>
              <a:buFont typeface="Wingdings" panose="05000000000000000000" pitchFamily="2" charset="2"/>
              <a:buChar char="§"/>
              <a:defRPr/>
            </a:pPr>
            <a:endParaRPr lang="en-US" altLang="en-US" dirty="0">
              <a:solidFill>
                <a:schemeClr val="tx2"/>
              </a:solidFill>
              <a:latin typeface="+mn-lt"/>
            </a:endParaRPr>
          </a:p>
          <a:p>
            <a:pPr marL="342900" indent="-342900" defTabSz="342900">
              <a:lnSpc>
                <a:spcPct val="80000"/>
              </a:lnSpc>
              <a:spcBef>
                <a:spcPct val="20000"/>
              </a:spcBef>
              <a:buClr>
                <a:schemeClr val="accent2"/>
              </a:buClr>
              <a:buSzPct val="92000"/>
              <a:buFont typeface="Wingdings" panose="05000000000000000000" pitchFamily="2" charset="2"/>
              <a:buChar char="§"/>
              <a:defRPr/>
            </a:pPr>
            <a:endParaRPr lang="en-US" altLang="en-US" dirty="0">
              <a:solidFill>
                <a:schemeClr val="tx2"/>
              </a:solidFill>
              <a:latin typeface="+mn-lt"/>
            </a:endParaRPr>
          </a:p>
          <a:p>
            <a:pPr marL="342900" indent="-342900" defTabSz="342900">
              <a:lnSpc>
                <a:spcPct val="80000"/>
              </a:lnSpc>
              <a:spcBef>
                <a:spcPct val="20000"/>
              </a:spcBef>
              <a:buClr>
                <a:schemeClr val="accent2"/>
              </a:buClr>
              <a:buSzPct val="92000"/>
              <a:buFont typeface="Wingdings" panose="05000000000000000000" pitchFamily="2" charset="2"/>
              <a:buChar char="§"/>
              <a:defRPr/>
            </a:pPr>
            <a:endParaRPr lang="en-US" altLang="en-US" dirty="0">
              <a:solidFill>
                <a:schemeClr val="tx2"/>
              </a:solidFill>
              <a:latin typeface="+mn-lt"/>
            </a:endParaRPr>
          </a:p>
          <a:p>
            <a:pPr eaLnBrk="1" hangingPunct="1"/>
            <a:r>
              <a:rPr lang="en-US" altLang="en-US" sz="2400" b="1" dirty="0">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96590201-FD18-4EF0-B3CD-F753C651BE8E}"/>
              </a:ext>
            </a:extLst>
          </p:cNvPr>
          <p:cNvSpPr txBox="1"/>
          <p:nvPr/>
        </p:nvSpPr>
        <p:spPr>
          <a:xfrm>
            <a:off x="381000" y="590550"/>
            <a:ext cx="5943600" cy="707886"/>
          </a:xfrm>
          <a:prstGeom prst="rect">
            <a:avLst/>
          </a:prstGeom>
          <a:noFill/>
        </p:spPr>
        <p:txBody>
          <a:bodyPr wrap="square" rtlCol="0">
            <a:spAutoFit/>
          </a:bodyPr>
          <a:lstStyle/>
          <a:p>
            <a:r>
              <a:rPr lang="en-US" sz="4000" dirty="0">
                <a:solidFill>
                  <a:schemeClr val="accent1">
                    <a:lumMod val="75000"/>
                  </a:schemeClr>
                </a:solidFill>
              </a:rPr>
              <a:t>Purpose</a:t>
            </a:r>
          </a:p>
        </p:txBody>
      </p:sp>
      <p:pic>
        <p:nvPicPr>
          <p:cNvPr id="5" name="Picture 4" descr="C:\Users\Jim Reidy\Desktop\ff w debris on ppe.jpg">
            <a:extLst>
              <a:ext uri="{FF2B5EF4-FFF2-40B4-BE49-F238E27FC236}">
                <a16:creationId xmlns:a16="http://schemas.microsoft.com/office/drawing/2014/main" id="{04491450-36F2-134C-8F5D-D5FAE3CF66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0"/>
            <a:ext cx="3352800" cy="512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2119FDAC-DB82-4427-8CB8-E7070FB48AF7}"/>
              </a:ext>
            </a:extLst>
          </p:cNvPr>
          <p:cNvSpPr>
            <a:spLocks noGrp="1" noChangeArrowheads="1"/>
          </p:cNvSpPr>
          <p:nvPr>
            <p:ph type="title"/>
          </p:nvPr>
        </p:nvSpPr>
        <p:spPr>
          <a:xfrm>
            <a:off x="346075" y="590550"/>
            <a:ext cx="6172200" cy="685800"/>
          </a:xfrm>
        </p:spPr>
        <p:txBody>
          <a:bodyPr anchor="t">
            <a:normAutofit/>
          </a:bodyPr>
          <a:lstStyle/>
          <a:p>
            <a:r>
              <a:rPr lang="en-US" altLang="en-US" sz="3200" cap="none" dirty="0"/>
              <a:t>Moisture Barrier Requirements</a:t>
            </a:r>
          </a:p>
        </p:txBody>
      </p:sp>
      <p:sp>
        <p:nvSpPr>
          <p:cNvPr id="3" name="Content Placeholder 2">
            <a:extLst>
              <a:ext uri="{FF2B5EF4-FFF2-40B4-BE49-F238E27FC236}">
                <a16:creationId xmlns:a16="http://schemas.microsoft.com/office/drawing/2014/main" id="{CF24C80E-BA7E-420C-B892-2B39530A069E}"/>
              </a:ext>
            </a:extLst>
          </p:cNvPr>
          <p:cNvSpPr>
            <a:spLocks noGrp="1"/>
          </p:cNvSpPr>
          <p:nvPr>
            <p:ph idx="1"/>
          </p:nvPr>
        </p:nvSpPr>
        <p:spPr>
          <a:xfrm>
            <a:off x="346075" y="1605643"/>
            <a:ext cx="3505199" cy="3404507"/>
          </a:xfrm>
        </p:spPr>
        <p:txBody>
          <a:bodyPr anchor="t">
            <a:normAutofit lnSpcReduction="10000"/>
          </a:bodyPr>
          <a:lstStyle/>
          <a:p>
            <a:pPr marL="285750" lvl="1" indent="-285750">
              <a:lnSpc>
                <a:spcPct val="90000"/>
              </a:lnSpc>
              <a:buFont typeface="Wingdings" panose="05000000000000000000" pitchFamily="2" charset="2"/>
              <a:buChar char="§"/>
              <a:defRPr/>
            </a:pPr>
            <a:r>
              <a:rPr lang="en-US" sz="1800" dirty="0"/>
              <a:t>Liquid Penetration Resistance</a:t>
            </a:r>
          </a:p>
          <a:p>
            <a:pPr marL="488250" lvl="2" indent="-285750">
              <a:lnSpc>
                <a:spcPct val="90000"/>
              </a:lnSpc>
              <a:buFont typeface="Wingdings" panose="05000000000000000000" pitchFamily="2" charset="2"/>
              <a:buChar char="§"/>
              <a:defRPr/>
            </a:pPr>
            <a:r>
              <a:rPr lang="en-US" sz="1650" dirty="0"/>
              <a:t>2 psi for 1 minute, 0 psi for remaining hour</a:t>
            </a:r>
          </a:p>
          <a:p>
            <a:pPr marL="488250" lvl="2" indent="-285750">
              <a:lnSpc>
                <a:spcPct val="90000"/>
              </a:lnSpc>
              <a:buFont typeface="Wingdings" panose="05000000000000000000" pitchFamily="2" charset="2"/>
              <a:buChar char="§"/>
              <a:defRPr/>
            </a:pPr>
            <a:r>
              <a:rPr lang="en-US" sz="1800" dirty="0"/>
              <a:t>Test chemicals</a:t>
            </a:r>
          </a:p>
          <a:p>
            <a:pPr marL="744750" lvl="3" indent="-285750">
              <a:lnSpc>
                <a:spcPct val="90000"/>
              </a:lnSpc>
              <a:buFont typeface="Wingdings" panose="05000000000000000000" pitchFamily="2" charset="2"/>
              <a:buChar char="§"/>
              <a:defRPr/>
            </a:pPr>
            <a:r>
              <a:rPr lang="en-US" sz="1650" dirty="0"/>
              <a:t>Fuel H</a:t>
            </a:r>
          </a:p>
          <a:p>
            <a:pPr marL="744750" lvl="3" indent="-285750">
              <a:lnSpc>
                <a:spcPct val="90000"/>
              </a:lnSpc>
              <a:buFont typeface="Wingdings" panose="05000000000000000000" pitchFamily="2" charset="2"/>
              <a:buChar char="§"/>
              <a:defRPr/>
            </a:pPr>
            <a:r>
              <a:rPr lang="en-US" sz="1800" dirty="0"/>
              <a:t>37 % Sulfuric acid</a:t>
            </a:r>
          </a:p>
          <a:p>
            <a:pPr marL="744750" lvl="3" indent="-285750">
              <a:lnSpc>
                <a:spcPct val="90000"/>
              </a:lnSpc>
              <a:buFont typeface="Wingdings" panose="05000000000000000000" pitchFamily="2" charset="2"/>
              <a:buChar char="§"/>
              <a:defRPr/>
            </a:pPr>
            <a:r>
              <a:rPr lang="en-US" sz="1800" dirty="0"/>
              <a:t>FR Hydraulic Fluid</a:t>
            </a:r>
          </a:p>
          <a:p>
            <a:pPr marL="744750" lvl="3" indent="-285750">
              <a:lnSpc>
                <a:spcPct val="90000"/>
              </a:lnSpc>
              <a:buFont typeface="Wingdings" panose="05000000000000000000" pitchFamily="2" charset="2"/>
              <a:buChar char="§"/>
              <a:defRPr/>
            </a:pPr>
            <a:r>
              <a:rPr lang="en-US" sz="1800" dirty="0"/>
              <a:t>AFFF</a:t>
            </a:r>
          </a:p>
          <a:p>
            <a:pPr marL="744750" lvl="3" indent="-285750">
              <a:lnSpc>
                <a:spcPct val="90000"/>
              </a:lnSpc>
              <a:buFont typeface="Wingdings" panose="05000000000000000000" pitchFamily="2" charset="2"/>
              <a:buChar char="§"/>
              <a:defRPr/>
            </a:pPr>
            <a:r>
              <a:rPr lang="en-US" sz="1800" dirty="0"/>
              <a:t>Chlorinated water</a:t>
            </a:r>
          </a:p>
          <a:p>
            <a:pPr marL="744750" lvl="3" indent="-285750">
              <a:lnSpc>
                <a:spcPct val="90000"/>
              </a:lnSpc>
              <a:buFont typeface="Wingdings" panose="05000000000000000000" pitchFamily="2" charset="2"/>
              <a:buChar char="§"/>
              <a:defRPr/>
            </a:pPr>
            <a:r>
              <a:rPr lang="en-US" sz="1800" dirty="0"/>
              <a:t>Antifreeze</a:t>
            </a:r>
            <a:endParaRPr lang="en-US" b="1" dirty="0"/>
          </a:p>
          <a:p>
            <a:pPr marL="685800" lvl="2" indent="0">
              <a:lnSpc>
                <a:spcPct val="90000"/>
              </a:lnSpc>
              <a:buFont typeface="Franklin Gothic Book" panose="020B0503020102020204" pitchFamily="34" charset="0"/>
              <a:buNone/>
              <a:defRPr/>
            </a:pPr>
            <a:endParaRPr lang="en-US" b="1" dirty="0"/>
          </a:p>
          <a:p>
            <a:pPr>
              <a:buFont typeface="Arial" charset="0"/>
              <a:buChar char="•"/>
              <a:defRPr/>
            </a:pPr>
            <a:endParaRPr lang="en-US" dirty="0"/>
          </a:p>
        </p:txBody>
      </p:sp>
      <p:pic>
        <p:nvPicPr>
          <p:cNvPr id="4" name="Picture 5" descr="C:\Users\pfreeman\AppData\Local\Microsoft\Windows\Temporary Internet Files\Content.Outlook\LD10IDU7\100_2221.JPG">
            <a:extLst>
              <a:ext uri="{FF2B5EF4-FFF2-40B4-BE49-F238E27FC236}">
                <a16:creationId xmlns:a16="http://schemas.microsoft.com/office/drawing/2014/main" id="{D3CAA329-50B8-4F9C-8E43-BB99555B6D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19" t="9394" r="15152" b="18591"/>
          <a:stretch/>
        </p:blipFill>
        <p:spPr bwMode="auto">
          <a:xfrm>
            <a:off x="5715000" y="2381250"/>
            <a:ext cx="3230719"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Users\pfreeman\AppData\Local\Microsoft\Windows\Temporary Internet Files\Content.Outlook\LD10IDU7\100_2226.JPG">
            <a:extLst>
              <a:ext uri="{FF2B5EF4-FFF2-40B4-BE49-F238E27FC236}">
                <a16:creationId xmlns:a16="http://schemas.microsoft.com/office/drawing/2014/main" id="{DB4573A4-43BE-4FCC-BF86-AE2601650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543050"/>
            <a:ext cx="27438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271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57" presetID="1" presetClass="entr" presetSubtype="0" fill="hold" nodeType="withEffect">
                                  <p:stCondLst>
                                    <p:cond delay="0"/>
                                  </p:stCondLst>
                                  <p:childTnLst>
                                    <p:set>
                                      <p:cBhvr>
                                        <p:cTn id="58" dur="1" fill="hold">
                                          <p:stCondLst>
                                            <p:cond delay="0"/>
                                          </p:stCondLst>
                                        </p:cTn>
                                        <p:tgtEl>
                                          <p:spTgt spid="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A8D10092-A860-4EFB-963F-A14DA3648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460805"/>
            <a:ext cx="8482004" cy="8919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C87DC8A-6D74-455B-8731-B5E801937BD2}"/>
              </a:ext>
            </a:extLst>
          </p:cNvPr>
          <p:cNvSpPr>
            <a:spLocks noGrp="1"/>
          </p:cNvSpPr>
          <p:nvPr>
            <p:ph type="title"/>
          </p:nvPr>
        </p:nvSpPr>
        <p:spPr>
          <a:xfrm>
            <a:off x="435892" y="592428"/>
            <a:ext cx="8272212" cy="760350"/>
          </a:xfrm>
        </p:spPr>
        <p:txBody>
          <a:bodyPr vert="horz" lIns="91440" tIns="45720" rIns="91440" bIns="45720" rtlCol="0" anchor="t">
            <a:normAutofit/>
          </a:bodyPr>
          <a:lstStyle/>
          <a:p>
            <a:pPr defTabSz="457200"/>
            <a:r>
              <a:rPr lang="en-US" altLang="en-US" sz="3200" cap="none" dirty="0"/>
              <a:t>Moisture Barrier Requirements</a:t>
            </a:r>
            <a:endParaRPr lang="en-US" sz="3200" dirty="0"/>
          </a:p>
        </p:txBody>
      </p:sp>
      <p:sp>
        <p:nvSpPr>
          <p:cNvPr id="79" name="Rectangle 78">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899" y="1635372"/>
            <a:ext cx="4053480" cy="3034262"/>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pic>
        <p:nvPicPr>
          <p:cNvPr id="41986" name="Picture 1">
            <a:extLst>
              <a:ext uri="{FF2B5EF4-FFF2-40B4-BE49-F238E27FC236}">
                <a16:creationId xmlns:a16="http://schemas.microsoft.com/office/drawing/2014/main" id="{F390CD33-7402-4798-9BFD-9C14AA4B30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741" r="-3" b="7106"/>
          <a:stretch/>
        </p:blipFill>
        <p:spPr bwMode="auto">
          <a:xfrm>
            <a:off x="492918" y="1770792"/>
            <a:ext cx="3721894" cy="27369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E89ED84A-D29B-418E-A49B-21ACDBA06E12}"/>
              </a:ext>
            </a:extLst>
          </p:cNvPr>
          <p:cNvSpPr>
            <a:spLocks noGrp="1"/>
          </p:cNvSpPr>
          <p:nvPr>
            <p:ph sz="half" idx="1"/>
          </p:nvPr>
        </p:nvSpPr>
        <p:spPr>
          <a:xfrm>
            <a:off x="4751853" y="1635372"/>
            <a:ext cx="3956251" cy="3034262"/>
          </a:xfrm>
        </p:spPr>
        <p:txBody>
          <a:bodyPr vert="horz" lIns="91440" tIns="45720" rIns="91440" bIns="45720" rtlCol="0" anchor="t">
            <a:normAutofit/>
          </a:bodyPr>
          <a:lstStyle/>
          <a:p>
            <a:pPr defTabSz="457200">
              <a:spcAft>
                <a:spcPts val="600"/>
              </a:spcAft>
            </a:pPr>
            <a:r>
              <a:rPr lang="en-US" sz="1800" dirty="0"/>
              <a:t>Liquid Penetration Resistance</a:t>
            </a:r>
          </a:p>
          <a:p>
            <a:pPr lvl="1" defTabSz="457200">
              <a:spcAft>
                <a:spcPts val="600"/>
              </a:spcAft>
            </a:pPr>
            <a:r>
              <a:rPr lang="en-US" sz="1650" dirty="0"/>
              <a:t>Hydraulic fluids (Skydrol and Hyjet) cause this moisture barrier film to break down over the one-hour period and result in a failure.</a:t>
            </a:r>
          </a:p>
          <a:p>
            <a:pPr lvl="1" defTabSz="457200">
              <a:spcAft>
                <a:spcPts val="600"/>
              </a:spcAft>
            </a:pPr>
            <a:r>
              <a:rPr lang="en-US" sz="1650" dirty="0"/>
              <a:t>Onset of leakage during the test, which occurs after about 30 minutes. </a:t>
            </a:r>
          </a:p>
        </p:txBody>
      </p:sp>
    </p:spTree>
    <p:extLst>
      <p:ext uri="{BB962C8B-B14F-4D97-AF65-F5344CB8AC3E}">
        <p14:creationId xmlns:p14="http://schemas.microsoft.com/office/powerpoint/2010/main" val="683169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2" name="Rectangle 71">
            <a:extLst>
              <a:ext uri="{FF2B5EF4-FFF2-40B4-BE49-F238E27FC236}">
                <a16:creationId xmlns:a16="http://schemas.microsoft.com/office/drawing/2014/main" id="{48E96387-12F1-45E4-9322-ABBF2EE04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3013" name="Rectangle 73">
            <a:extLst>
              <a:ext uri="{FF2B5EF4-FFF2-40B4-BE49-F238E27FC236}">
                <a16:creationId xmlns:a16="http://schemas.microsoft.com/office/drawing/2014/main" id="{A9F421DD-DE4E-4547-A904-3F80E25E3F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3014" name="Rectangle 75">
            <a:extLst>
              <a:ext uri="{FF2B5EF4-FFF2-40B4-BE49-F238E27FC236}">
                <a16:creationId xmlns:a16="http://schemas.microsoft.com/office/drawing/2014/main" id="{09985DEC-1215-4209-9708-B45CC97740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43015" name="Rectangle 77">
            <a:extLst>
              <a:ext uri="{FF2B5EF4-FFF2-40B4-BE49-F238E27FC236}">
                <a16:creationId xmlns:a16="http://schemas.microsoft.com/office/drawing/2014/main" id="{A926A64B-3BCB-44CC-892E-C791C324B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460805"/>
            <a:ext cx="8482004" cy="8919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43016" name="Rectangle 79">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0804"/>
            <a:ext cx="9144000" cy="4682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43017" name="Rectangle 81">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1782" y="460805"/>
            <a:ext cx="2780608" cy="420882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a:extLst>
              <a:ext uri="{FF2B5EF4-FFF2-40B4-BE49-F238E27FC236}">
                <a16:creationId xmlns:a16="http://schemas.microsoft.com/office/drawing/2014/main" id="{5E1BB6F3-7C54-4958-827B-5472092E11A2}"/>
              </a:ext>
            </a:extLst>
          </p:cNvPr>
          <p:cNvSpPr>
            <a:spLocks noGrp="1"/>
          </p:cNvSpPr>
          <p:nvPr>
            <p:ph type="title" orient="vert"/>
          </p:nvPr>
        </p:nvSpPr>
        <p:spPr>
          <a:xfrm>
            <a:off x="443417" y="677340"/>
            <a:ext cx="2557337" cy="3723210"/>
          </a:xfrm>
        </p:spPr>
        <p:txBody>
          <a:bodyPr vert="horz" lIns="91440" tIns="45720" rIns="91440" bIns="45720" rtlCol="0" anchor="t">
            <a:normAutofit/>
          </a:bodyPr>
          <a:lstStyle/>
          <a:p>
            <a:pPr defTabSz="457200" fontAlgn="auto">
              <a:lnSpc>
                <a:spcPct val="90000"/>
              </a:lnSpc>
              <a:spcAft>
                <a:spcPts val="0"/>
              </a:spcAft>
              <a:defRPr/>
            </a:pPr>
            <a:r>
              <a:rPr lang="en-US" altLang="en-US" sz="2400" cap="none" dirty="0"/>
              <a:t>Liquid penetration tests for </a:t>
            </a:r>
            <a:r>
              <a:rPr lang="en-US" altLang="en-US" sz="2400" cap="none" dirty="0">
                <a:solidFill>
                  <a:schemeClr val="accent3">
                    <a:lumMod val="75000"/>
                  </a:schemeClr>
                </a:solidFill>
              </a:rPr>
              <a:t>chemical</a:t>
            </a:r>
            <a:r>
              <a:rPr lang="en-US" altLang="en-US" sz="2400" cap="none" dirty="0"/>
              <a:t> resistance</a:t>
            </a:r>
            <a:br>
              <a:rPr lang="en-US" altLang="en-US" sz="2400" cap="none" dirty="0"/>
            </a:br>
            <a:br>
              <a:rPr lang="en-US" altLang="en-US" sz="2400" cap="none" dirty="0"/>
            </a:br>
            <a:r>
              <a:rPr lang="en-US" altLang="en-US" sz="2400" cap="none" dirty="0"/>
              <a:t>Barrier is </a:t>
            </a:r>
            <a:r>
              <a:rPr lang="en-US" altLang="en-US" sz="2400" cap="none" dirty="0">
                <a:solidFill>
                  <a:schemeClr val="accent3">
                    <a:lumMod val="75000"/>
                  </a:schemeClr>
                </a:solidFill>
              </a:rPr>
              <a:t>interior</a:t>
            </a:r>
            <a:r>
              <a:rPr lang="en-US" altLang="en-US" sz="2400" cap="none" dirty="0"/>
              <a:t> to the glove</a:t>
            </a:r>
            <a:br>
              <a:rPr lang="en-US" altLang="en-US" sz="2400" cap="none" dirty="0"/>
            </a:br>
            <a:br>
              <a:rPr lang="en-US" altLang="en-US" sz="2400" cap="none" dirty="0"/>
            </a:br>
            <a:r>
              <a:rPr lang="en-US" altLang="en-US" sz="2400" cap="none" dirty="0">
                <a:solidFill>
                  <a:schemeClr val="accent3">
                    <a:lumMod val="75000"/>
                  </a:schemeClr>
                </a:solidFill>
              </a:rPr>
              <a:t>Integrity</a:t>
            </a:r>
            <a:r>
              <a:rPr lang="en-US" altLang="en-US" sz="2400" cap="none" dirty="0"/>
              <a:t> cannot be confirmed without destructive testing</a:t>
            </a:r>
          </a:p>
        </p:txBody>
      </p:sp>
      <p:pic>
        <p:nvPicPr>
          <p:cNvPr id="43010" name="Picture 2">
            <a:extLst>
              <a:ext uri="{FF2B5EF4-FFF2-40B4-BE49-F238E27FC236}">
                <a16:creationId xmlns:a16="http://schemas.microsoft.com/office/drawing/2014/main" id="{389F06C8-53E4-4704-B859-22A9D6758B6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81013" y="526618"/>
            <a:ext cx="5488334" cy="41025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3894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B8E98A93-A4C7-4AED-81BD-22D298666941}"/>
              </a:ext>
            </a:extLst>
          </p:cNvPr>
          <p:cNvSpPr>
            <a:spLocks noGrp="1" noChangeArrowheads="1"/>
          </p:cNvSpPr>
          <p:nvPr>
            <p:ph type="title"/>
          </p:nvPr>
        </p:nvSpPr>
        <p:spPr>
          <a:xfrm>
            <a:off x="1428750" y="3371850"/>
            <a:ext cx="3543300" cy="1085850"/>
          </a:xfrm>
        </p:spPr>
        <p:txBody>
          <a:bodyPr>
            <a:normAutofit/>
          </a:bodyPr>
          <a:lstStyle/>
          <a:p>
            <a:pPr eaLnBrk="1" hangingPunct="1"/>
            <a:r>
              <a:rPr lang="en-US" altLang="en-US">
                <a:latin typeface="Arial Rounded MT Bold" panose="020F0704030504030204" pitchFamily="34" charset="0"/>
              </a:rPr>
              <a:t>Contamination </a:t>
            </a:r>
            <a:br>
              <a:rPr lang="en-US" altLang="en-US">
                <a:latin typeface="Arial Rounded MT Bold" panose="020F0704030504030204" pitchFamily="34" charset="0"/>
              </a:rPr>
            </a:br>
            <a:r>
              <a:rPr lang="en-US" altLang="en-US">
                <a:latin typeface="Arial Rounded MT Bold" panose="020F0704030504030204" pitchFamily="34" charset="0"/>
              </a:rPr>
              <a:t>Burn ?</a:t>
            </a:r>
          </a:p>
        </p:txBody>
      </p:sp>
      <p:pic>
        <p:nvPicPr>
          <p:cNvPr id="38915" name="Content Placeholder 6" descr="Tx-FF shoulder 1.JPG">
            <a:extLst>
              <a:ext uri="{FF2B5EF4-FFF2-40B4-BE49-F238E27FC236}">
                <a16:creationId xmlns:a16="http://schemas.microsoft.com/office/drawing/2014/main" id="{54D6BC40-7384-4609-82A2-CBBBAFE4644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022538" y="1397724"/>
            <a:ext cx="2286000" cy="1706157"/>
          </a:xfrm>
          <a:ln>
            <a:solidFill>
              <a:schemeClr val="tx2"/>
            </a:solidFill>
            <a:miter lim="800000"/>
            <a:headEnd/>
            <a:tailEnd/>
          </a:ln>
        </p:spPr>
      </p:pic>
      <p:pic>
        <p:nvPicPr>
          <p:cNvPr id="38916" name="Content Placeholder 7" descr="Tx-FF shoulder2-A.JPG">
            <a:extLst>
              <a:ext uri="{FF2B5EF4-FFF2-40B4-BE49-F238E27FC236}">
                <a16:creationId xmlns:a16="http://schemas.microsoft.com/office/drawing/2014/main" id="{31123960-2AD7-4143-95B9-2B0BD8A3A806}"/>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3394209" y="1607232"/>
            <a:ext cx="1644516" cy="2201863"/>
          </a:xfrm>
          <a:ln>
            <a:solidFill>
              <a:schemeClr val="tx2"/>
            </a:solidFill>
            <a:miter lim="800000"/>
            <a:headEnd/>
            <a:tailEnd/>
          </a:ln>
        </p:spPr>
      </p:pic>
      <p:pic>
        <p:nvPicPr>
          <p:cNvPr id="38917" name="Content Placeholder 6" descr="Tx-FF shoulder 2.JPG">
            <a:extLst>
              <a:ext uri="{FF2B5EF4-FFF2-40B4-BE49-F238E27FC236}">
                <a16:creationId xmlns:a16="http://schemas.microsoft.com/office/drawing/2014/main" id="{A5D5DE0B-F9E0-43AD-8EEA-357E5D12685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5432" y="3208876"/>
            <a:ext cx="1993106" cy="18678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8DC7C0-6761-44C2-921E-C34FE50E8972}"/>
              </a:ext>
            </a:extLst>
          </p:cNvPr>
          <p:cNvSpPr txBox="1"/>
          <p:nvPr/>
        </p:nvSpPr>
        <p:spPr>
          <a:xfrm>
            <a:off x="381000" y="536436"/>
            <a:ext cx="7620000" cy="707886"/>
          </a:xfrm>
          <a:prstGeom prst="rect">
            <a:avLst/>
          </a:prstGeom>
          <a:noFill/>
        </p:spPr>
        <p:txBody>
          <a:bodyPr wrap="square" rtlCol="0">
            <a:spAutoFit/>
          </a:bodyPr>
          <a:lstStyle/>
          <a:p>
            <a:r>
              <a:rPr lang="en-US" sz="4000" dirty="0">
                <a:solidFill>
                  <a:schemeClr val="bg1"/>
                </a:solidFill>
              </a:rPr>
              <a:t>		Tablecloth Not A Tabletop</a:t>
            </a:r>
          </a:p>
        </p:txBody>
      </p:sp>
      <p:pic>
        <p:nvPicPr>
          <p:cNvPr id="7" name="Content Placeholder 6" descr="Tx-FF shoulder4.JPG">
            <a:extLst>
              <a:ext uri="{FF2B5EF4-FFF2-40B4-BE49-F238E27FC236}">
                <a16:creationId xmlns:a16="http://schemas.microsoft.com/office/drawing/2014/main" id="{34FB7088-880A-4FC2-BDB8-AC985308345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5202979" y="1280169"/>
            <a:ext cx="2360929" cy="1890509"/>
          </a:xfrm>
          <a:prstGeom prst="rect">
            <a:avLst/>
          </a:prstGeom>
          <a:ln>
            <a:solidFill>
              <a:schemeClr val="tx1"/>
            </a:solidFill>
            <a:miter lim="800000"/>
            <a:headEnd/>
            <a:tailEnd/>
          </a:ln>
        </p:spPr>
      </p:pic>
      <p:pic>
        <p:nvPicPr>
          <p:cNvPr id="8" name="Content Placeholder 7" descr="Tx-FF shoulder4-A.JPG">
            <a:extLst>
              <a:ext uri="{FF2B5EF4-FFF2-40B4-BE49-F238E27FC236}">
                <a16:creationId xmlns:a16="http://schemas.microsoft.com/office/drawing/2014/main" id="{14535A26-086E-45F2-A617-9685D433891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5210067" y="3257284"/>
            <a:ext cx="2360929" cy="1771011"/>
          </a:xfrm>
          <a:prstGeom prst="rect">
            <a:avLst/>
          </a:prstGeom>
          <a:ln>
            <a:solidFill>
              <a:schemeClr val="tx1"/>
            </a:solidFill>
            <a:miter lim="800000"/>
            <a:headEnd/>
            <a:tailEnd/>
          </a:ln>
        </p:spPr>
      </p:pic>
      <p:pic>
        <p:nvPicPr>
          <p:cNvPr id="9" name="Content Placeholder 7" descr="shoulder burn.JPG">
            <a:extLst>
              <a:ext uri="{FF2B5EF4-FFF2-40B4-BE49-F238E27FC236}">
                <a16:creationId xmlns:a16="http://schemas.microsoft.com/office/drawing/2014/main" id="{4C74355B-2E0B-4FA7-BCB9-A1CEDC3B190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77519" y="3942445"/>
            <a:ext cx="1497417"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209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19C8F-B4B7-4DB2-BF3E-0C6F832E2313}"/>
              </a:ext>
            </a:extLst>
          </p:cNvPr>
          <p:cNvSpPr>
            <a:spLocks noGrp="1"/>
          </p:cNvSpPr>
          <p:nvPr>
            <p:ph type="title"/>
          </p:nvPr>
        </p:nvSpPr>
        <p:spPr>
          <a:xfrm>
            <a:off x="2590800" y="185738"/>
            <a:ext cx="4876800" cy="1114425"/>
          </a:xfrm>
        </p:spPr>
        <p:txBody>
          <a:bodyPr rtlCol="0">
            <a:normAutofit/>
          </a:bodyPr>
          <a:lstStyle/>
          <a:p>
            <a:pPr eaLnBrk="1" fontAlgn="auto" hangingPunct="1">
              <a:spcAft>
                <a:spcPts val="0"/>
              </a:spcAft>
              <a:defRPr/>
            </a:pPr>
            <a:r>
              <a:rPr lang="en-US" sz="2400" b="1" dirty="0">
                <a:solidFill>
                  <a:schemeClr val="accent6"/>
                </a:solidFill>
              </a:rPr>
              <a:t>PFOA – PFAS - PFOS</a:t>
            </a:r>
          </a:p>
        </p:txBody>
      </p:sp>
      <p:sp>
        <p:nvSpPr>
          <p:cNvPr id="37891" name="Rectangle 2">
            <a:extLst>
              <a:ext uri="{FF2B5EF4-FFF2-40B4-BE49-F238E27FC236}">
                <a16:creationId xmlns:a16="http://schemas.microsoft.com/office/drawing/2014/main" id="{658C4382-FE87-4E08-8BDA-7C941CB02CAF}"/>
              </a:ext>
            </a:extLst>
          </p:cNvPr>
          <p:cNvSpPr>
            <a:spLocks noChangeArrowheads="1"/>
          </p:cNvSpPr>
          <p:nvPr/>
        </p:nvSpPr>
        <p:spPr bwMode="auto">
          <a:xfrm>
            <a:off x="600075" y="1363663"/>
            <a:ext cx="8382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PFOA has been used in many manufacturing processes including non-stick coatings on cookware, food packaging materials, and as durable water repellents (DWR) in consumer clothing, upholstery and carpets. PFOA is one of a family of chemicals that contain fluorine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perfluorinated</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chemicals). It has a long half-life (time to decrease by half in the body) of 2-3 years in humans. (IAFF 2017)</a:t>
            </a:r>
            <a:endParaRPr kumimoji="0" lang="en-US" alt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
        <p:nvSpPr>
          <p:cNvPr id="37892" name="Rectangle 3">
            <a:extLst>
              <a:ext uri="{FF2B5EF4-FFF2-40B4-BE49-F238E27FC236}">
                <a16:creationId xmlns:a16="http://schemas.microsoft.com/office/drawing/2014/main" id="{47504F49-00B1-46DF-ADA5-9FAEF4B61D41}"/>
              </a:ext>
            </a:extLst>
          </p:cNvPr>
          <p:cNvSpPr>
            <a:spLocks noChangeArrowheads="1"/>
          </p:cNvSpPr>
          <p:nvPr/>
        </p:nvSpPr>
        <p:spPr bwMode="auto">
          <a:xfrm>
            <a:off x="600075" y="2905125"/>
            <a:ext cx="81534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 ammonium salt of PFOA degrades at 350-400C (752F), similar to the melting temperature of the fluorinated polymers it is used 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PerFluoroOctaneSulfonate</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One specific type of PFAS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Chemical Industry used PFOS as: key ingredient in 3M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ScotchGard</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3M replaced PFOS (C8) with PFBS (C4) around 2003.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What is PTFE?  </a:t>
            </a:r>
            <a:r>
              <a:rPr kumimoji="0" lang="en-US" altLang="en-US" sz="1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PolyTetraFluoroEthylene</a:t>
            </a:r>
            <a:r>
              <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Another specific type of PFAS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691215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4E79A1-114F-9244-A05C-92D9EF3CD2C6}"/>
              </a:ext>
            </a:extLst>
          </p:cNvPr>
          <p:cNvSpPr txBox="1"/>
          <p:nvPr/>
        </p:nvSpPr>
        <p:spPr>
          <a:xfrm>
            <a:off x="342900" y="445512"/>
            <a:ext cx="8686800" cy="830997"/>
          </a:xfrm>
          <a:prstGeom prst="rect">
            <a:avLst/>
          </a:prstGeom>
          <a:noFill/>
        </p:spPr>
        <p:txBody>
          <a:bodyPr wrap="square" rtlCol="0">
            <a:spAutoFit/>
          </a:bodyPr>
          <a:lstStyle/>
          <a:p>
            <a:r>
              <a:rPr lang="en-US" sz="2400" dirty="0">
                <a:solidFill>
                  <a:srgbClr val="FF0000"/>
                </a:solidFill>
              </a:rPr>
              <a:t>Hazard Assessment of Fluorochemicals Present on Firefighter Gear  												</a:t>
            </a:r>
            <a:r>
              <a:rPr lang="en-US" dirty="0">
                <a:solidFill>
                  <a:srgbClr val="FF0000"/>
                </a:solidFill>
              </a:rPr>
              <a:t>Cody Patrick Zane (2020) </a:t>
            </a:r>
          </a:p>
        </p:txBody>
      </p:sp>
      <p:sp>
        <p:nvSpPr>
          <p:cNvPr id="6" name="TextBox 5">
            <a:extLst>
              <a:ext uri="{FF2B5EF4-FFF2-40B4-BE49-F238E27FC236}">
                <a16:creationId xmlns:a16="http://schemas.microsoft.com/office/drawing/2014/main" id="{3A1DC43C-D8D8-FA4D-BDC2-16CE03162AEA}"/>
              </a:ext>
            </a:extLst>
          </p:cNvPr>
          <p:cNvSpPr txBox="1"/>
          <p:nvPr/>
        </p:nvSpPr>
        <p:spPr>
          <a:xfrm>
            <a:off x="457200" y="1657350"/>
            <a:ext cx="8458200" cy="3046988"/>
          </a:xfrm>
          <a:prstGeom prst="rect">
            <a:avLst/>
          </a:prstGeom>
          <a:noFill/>
        </p:spPr>
        <p:txBody>
          <a:bodyPr wrap="square">
            <a:spAutoFit/>
          </a:bodyPr>
          <a:lstStyle/>
          <a:p>
            <a:r>
              <a:rPr lang="en-US" sz="2400" dirty="0">
                <a:effectLst/>
                <a:latin typeface="TimesNewRomanPSMT"/>
              </a:rPr>
              <a:t>“Ultimately, it was determined that firefighters have minimal risk of exposure to PFCs from their gear. Quantification of the 20-year range of turnout gear determined the highest level of perfluorooctanoic acid (PFOA) to be at 14.83 ng/cm2. With dermal exposure being the most likely pathway to exposure from PFCs on gear, this concentration is 1,000 times lower than the lowest concentration tested for dermal studies of </a:t>
            </a:r>
            <a:r>
              <a:rPr lang="en-US" sz="2400" dirty="0" err="1">
                <a:effectLst/>
                <a:latin typeface="TimesNewRomanPSMT"/>
              </a:rPr>
              <a:t>PFCs.</a:t>
            </a:r>
            <a:r>
              <a:rPr lang="en-US" sz="2400" dirty="0">
                <a:effectLst/>
                <a:latin typeface="TimesNewRomanPSMT"/>
              </a:rPr>
              <a:t> The study found no detectable limits of </a:t>
            </a:r>
            <a:r>
              <a:rPr lang="en-US" sz="2400" dirty="0" err="1">
                <a:effectLst/>
                <a:latin typeface="TimesNewRomanPSMT"/>
              </a:rPr>
              <a:t>perfluorooctane</a:t>
            </a:r>
            <a:r>
              <a:rPr lang="en-US" sz="2400" dirty="0">
                <a:effectLst/>
                <a:latin typeface="TimesNewRomanPSMT"/>
              </a:rPr>
              <a:t> sulfonate (PFOS).” </a:t>
            </a:r>
            <a:endParaRPr lang="en-US" sz="2400" dirty="0"/>
          </a:p>
        </p:txBody>
      </p:sp>
    </p:spTree>
    <p:extLst>
      <p:ext uri="{BB962C8B-B14F-4D97-AF65-F5344CB8AC3E}">
        <p14:creationId xmlns:p14="http://schemas.microsoft.com/office/powerpoint/2010/main" val="116345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AD6E29DA-D668-604B-BCBA-9D71CEBCAA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
            <a:ext cx="3968073" cy="2913980"/>
          </a:xfrm>
          <a:prstGeom prst="rect">
            <a:avLst/>
          </a:prstGeom>
        </p:spPr>
      </p:pic>
      <p:pic>
        <p:nvPicPr>
          <p:cNvPr id="5" name="Picture 4" descr="Text, letter&#10;&#10;Description automatically generated">
            <a:extLst>
              <a:ext uri="{FF2B5EF4-FFF2-40B4-BE49-F238E27FC236}">
                <a16:creationId xmlns:a16="http://schemas.microsoft.com/office/drawing/2014/main" id="{1D7A54A4-8AA3-2C40-8D0A-DFA2FB04B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 y="2724150"/>
            <a:ext cx="3968073" cy="2425700"/>
          </a:xfrm>
          <a:prstGeom prst="rect">
            <a:avLst/>
          </a:prstGeom>
        </p:spPr>
      </p:pic>
      <p:pic>
        <p:nvPicPr>
          <p:cNvPr id="7" name="Picture 6" descr="Text&#10;&#10;Description automatically generated">
            <a:extLst>
              <a:ext uri="{FF2B5EF4-FFF2-40B4-BE49-F238E27FC236}">
                <a16:creationId xmlns:a16="http://schemas.microsoft.com/office/drawing/2014/main" id="{83CC05C7-8D29-1A40-8EB9-8A4549A994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7840" y="6350"/>
            <a:ext cx="5546160" cy="5143500"/>
          </a:xfrm>
          <a:prstGeom prst="rect">
            <a:avLst/>
          </a:prstGeom>
        </p:spPr>
      </p:pic>
    </p:spTree>
    <p:extLst>
      <p:ext uri="{BB962C8B-B14F-4D97-AF65-F5344CB8AC3E}">
        <p14:creationId xmlns:p14="http://schemas.microsoft.com/office/powerpoint/2010/main" val="898704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724EC5D7-2FB4-D046-81B2-29A2D3AE21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4000" cy="5143500"/>
          </a:xfrm>
          <a:prstGeom prst="rect">
            <a:avLst/>
          </a:prstGeom>
        </p:spPr>
      </p:pic>
    </p:spTree>
    <p:extLst>
      <p:ext uri="{BB962C8B-B14F-4D97-AF65-F5344CB8AC3E}">
        <p14:creationId xmlns:p14="http://schemas.microsoft.com/office/powerpoint/2010/main" val="3681871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052E949-8C4B-400D-86F5-BC17BB3925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C5F32A9A-DB0A-486D-AB9B-38C96D782C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3DC37282-6825-4315-97BC-FBF347BC00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F153A912-83A9-46BB-A233-6A4703520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2314323"/>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3" name="Rectangle 22">
            <a:extLst>
              <a:ext uri="{FF2B5EF4-FFF2-40B4-BE49-F238E27FC236}">
                <a16:creationId xmlns:a16="http://schemas.microsoft.com/office/drawing/2014/main" id="{395E16AA-F2F3-47F4-8F20-A7EBF2CBF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631"/>
            <a:ext cx="9143999" cy="46648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153DB13-2A89-45C7-B04E-D39BB86CD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7180" y="478631"/>
            <a:ext cx="2772114" cy="43142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extBox 9">
            <a:extLst>
              <a:ext uri="{FF2B5EF4-FFF2-40B4-BE49-F238E27FC236}">
                <a16:creationId xmlns:a16="http://schemas.microsoft.com/office/drawing/2014/main" id="{7F79B666-9FE9-3246-9562-D5469112225C}"/>
              </a:ext>
            </a:extLst>
          </p:cNvPr>
          <p:cNvSpPr txBox="1"/>
          <p:nvPr/>
        </p:nvSpPr>
        <p:spPr>
          <a:xfrm>
            <a:off x="6204956" y="1149536"/>
            <a:ext cx="2311182" cy="1955614"/>
          </a:xfrm>
          <a:prstGeom prst="rect">
            <a:avLst/>
          </a:prstGeom>
        </p:spPr>
        <p:txBody>
          <a:bodyPr vert="horz" lIns="91440" tIns="45720" rIns="91440" bIns="45720" rtlCol="0" anchor="b">
            <a:normAutofit fontScale="55000" lnSpcReduction="20000"/>
          </a:bodyPr>
          <a:lstStyle/>
          <a:p>
            <a:pPr>
              <a:spcBef>
                <a:spcPct val="0"/>
              </a:spcBef>
              <a:spcAft>
                <a:spcPts val="600"/>
              </a:spcAft>
            </a:pPr>
            <a:r>
              <a:rPr lang="en-US" sz="5100" cap="all" dirty="0">
                <a:solidFill>
                  <a:srgbClr val="FFFFFF"/>
                </a:solidFill>
                <a:latin typeface="+mj-lt"/>
                <a:ea typeface="+mj-ea"/>
                <a:cs typeface="+mj-cs"/>
              </a:rPr>
              <a:t>IAFF,  Turnout gear,  and PFOA 2017 </a:t>
            </a:r>
          </a:p>
          <a:p>
            <a:pPr>
              <a:spcBef>
                <a:spcPct val="0"/>
              </a:spcBef>
              <a:spcAft>
                <a:spcPts val="600"/>
              </a:spcAft>
            </a:pPr>
            <a:r>
              <a:rPr lang="en-US" sz="3300" cap="all" dirty="0">
                <a:solidFill>
                  <a:srgbClr val="FFFFFF"/>
                </a:solidFill>
                <a:latin typeface="+mj-lt"/>
                <a:ea typeface="+mj-ea"/>
                <a:cs typeface="+mj-cs"/>
              </a:rPr>
              <a:t>(3 pages of 7)</a:t>
            </a:r>
          </a:p>
        </p:txBody>
      </p:sp>
      <p:sp>
        <p:nvSpPr>
          <p:cNvPr id="27" name="Rectangle 26">
            <a:extLst>
              <a:ext uri="{FF2B5EF4-FFF2-40B4-BE49-F238E27FC236}">
                <a16:creationId xmlns:a16="http://schemas.microsoft.com/office/drawing/2014/main" id="{1A2D50C0-5220-451B-877F-2EFF1378C7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0793" y="480825"/>
            <a:ext cx="2771264" cy="4312098"/>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 letter&#10;&#10;Description automatically generated">
            <a:extLst>
              <a:ext uri="{FF2B5EF4-FFF2-40B4-BE49-F238E27FC236}">
                <a16:creationId xmlns:a16="http://schemas.microsoft.com/office/drawing/2014/main" id="{2767F1BC-DA3A-4445-AC5F-580742D69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402" y="1149536"/>
            <a:ext cx="2274046" cy="2982355"/>
          </a:xfrm>
          <a:prstGeom prst="rect">
            <a:avLst/>
          </a:prstGeom>
        </p:spPr>
      </p:pic>
      <p:sp>
        <p:nvSpPr>
          <p:cNvPr id="29" name="Rectangle 28">
            <a:extLst>
              <a:ext uri="{FF2B5EF4-FFF2-40B4-BE49-F238E27FC236}">
                <a16:creationId xmlns:a16="http://schemas.microsoft.com/office/drawing/2014/main" id="{86031952-26F2-4AD4-85DA-3A9231F80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2730" y="478630"/>
            <a:ext cx="2760352" cy="212131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Text&#10;&#10;Description automatically generated">
            <a:extLst>
              <a:ext uri="{FF2B5EF4-FFF2-40B4-BE49-F238E27FC236}">
                <a16:creationId xmlns:a16="http://schemas.microsoft.com/office/drawing/2014/main" id="{3ADBE799-9A51-A042-A526-77700FBDC3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064" y="728553"/>
            <a:ext cx="1223570" cy="1599438"/>
          </a:xfrm>
          <a:prstGeom prst="rect">
            <a:avLst/>
          </a:prstGeom>
        </p:spPr>
      </p:pic>
      <p:sp>
        <p:nvSpPr>
          <p:cNvPr id="31" name="Rectangle 30">
            <a:extLst>
              <a:ext uri="{FF2B5EF4-FFF2-40B4-BE49-F238E27FC236}">
                <a16:creationId xmlns:a16="http://schemas.microsoft.com/office/drawing/2014/main" id="{F18349E2-797E-42BB-912F-CA4E0BA5A7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6768" y="2676485"/>
            <a:ext cx="2760351" cy="2121317"/>
          </a:xfrm>
          <a:prstGeom prst="rect">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ext, letter&#10;&#10;Description automatically generated">
            <a:extLst>
              <a:ext uri="{FF2B5EF4-FFF2-40B4-BE49-F238E27FC236}">
                <a16:creationId xmlns:a16="http://schemas.microsoft.com/office/drawing/2014/main" id="{CDAD1B31-4AA8-A244-A947-540A1D5C0C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2483" y="2932350"/>
            <a:ext cx="1251560" cy="1599438"/>
          </a:xfrm>
          <a:prstGeom prst="rect">
            <a:avLst/>
          </a:prstGeom>
        </p:spPr>
      </p:pic>
    </p:spTree>
    <p:extLst>
      <p:ext uri="{BB962C8B-B14F-4D97-AF65-F5344CB8AC3E}">
        <p14:creationId xmlns:p14="http://schemas.microsoft.com/office/powerpoint/2010/main" val="29060595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3DDE0F3F-7B49-464E-A552-31AC1FA5ACC9}"/>
              </a:ext>
            </a:extLst>
          </p:cNvPr>
          <p:cNvSpPr>
            <a:spLocks noGrp="1" noChangeArrowheads="1"/>
          </p:cNvSpPr>
          <p:nvPr>
            <p:ph type="title"/>
          </p:nvPr>
        </p:nvSpPr>
        <p:spPr>
          <a:xfrm>
            <a:off x="381000" y="514350"/>
            <a:ext cx="8077200" cy="762000"/>
          </a:xfrm>
        </p:spPr>
        <p:txBody>
          <a:bodyPr anchor="t">
            <a:noAutofit/>
          </a:bodyPr>
          <a:lstStyle/>
          <a:p>
            <a:pPr eaLnBrk="1" hangingPunct="1"/>
            <a:r>
              <a:rPr lang="en-US" altLang="en-US" sz="4000" cap="none" dirty="0"/>
              <a:t>The Head Protection System</a:t>
            </a:r>
          </a:p>
        </p:txBody>
      </p:sp>
      <p:sp>
        <p:nvSpPr>
          <p:cNvPr id="23555" name="Content Placeholder 2">
            <a:extLst>
              <a:ext uri="{FF2B5EF4-FFF2-40B4-BE49-F238E27FC236}">
                <a16:creationId xmlns:a16="http://schemas.microsoft.com/office/drawing/2014/main" id="{03F56B46-3AEA-451E-BF8F-823A42E9C620}"/>
              </a:ext>
            </a:extLst>
          </p:cNvPr>
          <p:cNvSpPr>
            <a:spLocks noGrp="1" noChangeArrowheads="1"/>
          </p:cNvSpPr>
          <p:nvPr>
            <p:ph idx="1"/>
          </p:nvPr>
        </p:nvSpPr>
        <p:spPr>
          <a:xfrm>
            <a:off x="381000" y="1390650"/>
            <a:ext cx="8305800" cy="3390900"/>
          </a:xfrm>
        </p:spPr>
        <p:txBody>
          <a:bodyPr rtlCol="0">
            <a:normAutofit/>
          </a:bodyPr>
          <a:lstStyle/>
          <a:p>
            <a:pPr marL="0" indent="0" eaLnBrk="1" hangingPunct="1">
              <a:buNone/>
              <a:defRPr/>
            </a:pPr>
            <a:r>
              <a:rPr lang="en-US" altLang="en-US" sz="2000" dirty="0">
                <a:solidFill>
                  <a:schemeClr val="accent5">
                    <a:lumMod val="75000"/>
                  </a:schemeClr>
                </a:solidFill>
              </a:rPr>
              <a:t>Helmets, ear flaps and hoods are a system</a:t>
            </a:r>
            <a:endParaRPr lang="en-US" altLang="en-US" sz="1400" dirty="0">
              <a:solidFill>
                <a:schemeClr val="accent5">
                  <a:lumMod val="75000"/>
                </a:schemeClr>
              </a:solidFill>
            </a:endParaRPr>
          </a:p>
          <a:p>
            <a:pPr>
              <a:defRPr/>
            </a:pPr>
            <a:r>
              <a:rPr lang="en-US" altLang="en-US" sz="1550" dirty="0"/>
              <a:t>Designed to protect from:</a:t>
            </a:r>
          </a:p>
          <a:p>
            <a:pPr lvl="1">
              <a:defRPr/>
            </a:pPr>
            <a:r>
              <a:rPr lang="en-US" altLang="en-US" sz="1550" dirty="0"/>
              <a:t>Impact</a:t>
            </a:r>
          </a:p>
          <a:p>
            <a:pPr lvl="1">
              <a:defRPr/>
            </a:pPr>
            <a:r>
              <a:rPr lang="en-US" altLang="en-US" sz="1550" dirty="0"/>
              <a:t>Heat</a:t>
            </a:r>
          </a:p>
          <a:p>
            <a:pPr lvl="1">
              <a:defRPr/>
            </a:pPr>
            <a:r>
              <a:rPr lang="en-US" altLang="en-US" sz="1550" dirty="0"/>
              <a:t>Fluids</a:t>
            </a:r>
          </a:p>
          <a:p>
            <a:pPr>
              <a:defRPr/>
            </a:pPr>
            <a:r>
              <a:rPr lang="en-US" altLang="en-US" sz="1400" dirty="0"/>
              <a:t>Thermal protection comes from ear flaps and hood</a:t>
            </a:r>
          </a:p>
          <a:p>
            <a:pPr lvl="1">
              <a:defRPr/>
            </a:pPr>
            <a:r>
              <a:rPr lang="en-US" altLang="en-US" sz="1400" dirty="0"/>
              <a:t>Helmet is not tested for TPP or internal temperature</a:t>
            </a:r>
          </a:p>
          <a:p>
            <a:pPr lvl="1">
              <a:defRPr/>
            </a:pPr>
            <a:r>
              <a:rPr lang="en-US" altLang="en-US" sz="1400" dirty="0"/>
              <a:t>Ear flaps and hoods are tested for a minimum 20 TPP</a:t>
            </a:r>
          </a:p>
          <a:p>
            <a:pPr lvl="1">
              <a:defRPr/>
            </a:pPr>
            <a:r>
              <a:rPr lang="en-US" altLang="en-US" sz="1400" dirty="0"/>
              <a:t>Hoods do not offer protection against fluids</a:t>
            </a:r>
          </a:p>
          <a:p>
            <a:pPr eaLnBrk="1" hangingPunct="1">
              <a:defRPr/>
            </a:pPr>
            <a:r>
              <a:rPr lang="en-US" altLang="en-US" sz="1400" b="1" dirty="0"/>
              <a:t>Proper use and placement =  Reduced burns</a:t>
            </a:r>
          </a:p>
        </p:txBody>
      </p:sp>
      <p:pic>
        <p:nvPicPr>
          <p:cNvPr id="1026" name="Picture 2">
            <a:extLst>
              <a:ext uri="{FF2B5EF4-FFF2-40B4-BE49-F238E27FC236}">
                <a16:creationId xmlns:a16="http://schemas.microsoft.com/office/drawing/2014/main" id="{EA3C666F-9FFD-4DB7-84C2-C9192D1EFB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58" t="4815" r="31235" b="29259"/>
          <a:stretch/>
        </p:blipFill>
        <p:spPr bwMode="auto">
          <a:xfrm>
            <a:off x="5140411" y="1428750"/>
            <a:ext cx="3657600" cy="3390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557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TextBox 9">
            <a:extLst>
              <a:ext uri="{FF2B5EF4-FFF2-40B4-BE49-F238E27FC236}">
                <a16:creationId xmlns:a16="http://schemas.microsoft.com/office/drawing/2014/main" id="{F7DFB08E-298F-430B-B4DA-6A33728DC5CE}"/>
              </a:ext>
            </a:extLst>
          </p:cNvPr>
          <p:cNvSpPr txBox="1">
            <a:spLocks noChangeArrowheads="1"/>
          </p:cNvSpPr>
          <p:nvPr/>
        </p:nvSpPr>
        <p:spPr bwMode="auto">
          <a:xfrm>
            <a:off x="461530" y="455474"/>
            <a:ext cx="5823898" cy="830997"/>
          </a:xfrm>
          <a:prstGeom prst="rect">
            <a:avLst/>
          </a:prstGeom>
          <a:noFill/>
          <a:ln w="9525">
            <a:noFill/>
            <a:miter lim="800000"/>
            <a:headEnd/>
            <a:tailEnd/>
          </a:ln>
        </p:spPr>
        <p:txBody>
          <a:bodyPr wrap="square">
            <a:spAutoFit/>
          </a:bodyPr>
          <a:lstStyle/>
          <a:p>
            <a:pPr>
              <a:defRPr/>
            </a:pPr>
            <a:r>
              <a:rPr lang="en-US" sz="3600" dirty="0">
                <a:solidFill>
                  <a:schemeClr val="bg1"/>
                </a:solidFill>
                <a:latin typeface="+mj-lt"/>
                <a:ea typeface="Cambria" panose="02040503050406030204" pitchFamily="18" charset="0"/>
                <a:cs typeface="Arial" panose="020B0604020202020204" pitchFamily="34" charset="0"/>
              </a:rPr>
              <a:t>We still do firefighting</a:t>
            </a:r>
            <a:r>
              <a:rPr lang="en-US" sz="4800" dirty="0">
                <a:solidFill>
                  <a:schemeClr val="bg1"/>
                </a:solidFill>
                <a:latin typeface="+mj-lt"/>
                <a:ea typeface="Cambria" panose="02040503050406030204" pitchFamily="18" charset="0"/>
                <a:cs typeface="Arial" panose="020B0604020202020204" pitchFamily="34" charset="0"/>
              </a:rPr>
              <a:t>!</a:t>
            </a:r>
          </a:p>
        </p:txBody>
      </p:sp>
      <p:grpSp>
        <p:nvGrpSpPr>
          <p:cNvPr id="4" name="Group 3">
            <a:extLst>
              <a:ext uri="{FF2B5EF4-FFF2-40B4-BE49-F238E27FC236}">
                <a16:creationId xmlns:a16="http://schemas.microsoft.com/office/drawing/2014/main" id="{CFCC9009-144F-4D4E-99F1-4254A754C1C6}"/>
              </a:ext>
            </a:extLst>
          </p:cNvPr>
          <p:cNvGrpSpPr/>
          <p:nvPr/>
        </p:nvGrpSpPr>
        <p:grpSpPr>
          <a:xfrm>
            <a:off x="304800" y="1581150"/>
            <a:ext cx="8488193" cy="3124200"/>
            <a:chOff x="567715" y="1573384"/>
            <a:chExt cx="7995760" cy="2979566"/>
          </a:xfrm>
        </p:grpSpPr>
        <p:sp>
          <p:nvSpPr>
            <p:cNvPr id="5" name="Freeform: Shape 4">
              <a:extLst>
                <a:ext uri="{FF2B5EF4-FFF2-40B4-BE49-F238E27FC236}">
                  <a16:creationId xmlns:a16="http://schemas.microsoft.com/office/drawing/2014/main" id="{1AB6D384-AE75-4B84-A877-3BC9A3DF6185}"/>
                </a:ext>
              </a:extLst>
            </p:cNvPr>
            <p:cNvSpPr/>
            <p:nvPr/>
          </p:nvSpPr>
          <p:spPr>
            <a:xfrm>
              <a:off x="1679024" y="2188257"/>
              <a:ext cx="1336070" cy="1147250"/>
            </a:xfrm>
            <a:custGeom>
              <a:avLst/>
              <a:gdLst>
                <a:gd name="connsiteX0" fmla="*/ 0 w 1336070"/>
                <a:gd name="connsiteY0" fmla="*/ 573625 h 1147250"/>
                <a:gd name="connsiteX1" fmla="*/ 286813 w 1336070"/>
                <a:gd name="connsiteY1" fmla="*/ 0 h 1147250"/>
                <a:gd name="connsiteX2" fmla="*/ 1049258 w 1336070"/>
                <a:gd name="connsiteY2" fmla="*/ 0 h 1147250"/>
                <a:gd name="connsiteX3" fmla="*/ 1336070 w 1336070"/>
                <a:gd name="connsiteY3" fmla="*/ 573625 h 1147250"/>
                <a:gd name="connsiteX4" fmla="*/ 1049258 w 1336070"/>
                <a:gd name="connsiteY4" fmla="*/ 1147250 h 1147250"/>
                <a:gd name="connsiteX5" fmla="*/ 286813 w 1336070"/>
                <a:gd name="connsiteY5" fmla="*/ 1147250 h 1147250"/>
                <a:gd name="connsiteX6" fmla="*/ 0 w 1336070"/>
                <a:gd name="connsiteY6" fmla="*/ 573625 h 114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070" h="1147250">
                  <a:moveTo>
                    <a:pt x="0" y="573625"/>
                  </a:moveTo>
                  <a:lnTo>
                    <a:pt x="286813" y="0"/>
                  </a:lnTo>
                  <a:lnTo>
                    <a:pt x="1049258" y="0"/>
                  </a:lnTo>
                  <a:lnTo>
                    <a:pt x="1336070" y="573625"/>
                  </a:lnTo>
                  <a:lnTo>
                    <a:pt x="1049258" y="1147250"/>
                  </a:lnTo>
                  <a:lnTo>
                    <a:pt x="286813" y="1147250"/>
                  </a:lnTo>
                  <a:lnTo>
                    <a:pt x="0" y="573625"/>
                  </a:lnTo>
                  <a:close/>
                </a:path>
              </a:pathLst>
            </a:custGeom>
          </p:spPr>
          <p:style>
            <a:lnRef idx="2">
              <a:schemeClr val="accent1">
                <a:alpha val="90000"/>
                <a:hueOff val="0"/>
                <a:satOff val="0"/>
                <a:lumOff val="0"/>
                <a:alphaOff val="0"/>
              </a:schemeClr>
            </a:lnRef>
            <a:fillRef idx="1">
              <a:schemeClr val="accent1">
                <a:alpha val="90000"/>
                <a:hueOff val="0"/>
                <a:satOff val="0"/>
                <a:lumOff val="0"/>
                <a:alphaOff val="0"/>
              </a:schemeClr>
            </a:fillRef>
            <a:effectRef idx="0">
              <a:schemeClr val="accent1">
                <a:alpha val="90000"/>
                <a:hueOff val="0"/>
                <a:satOff val="0"/>
                <a:lumOff val="0"/>
                <a:alphaOff val="0"/>
              </a:schemeClr>
            </a:effectRef>
            <a:fontRef idx="minor">
              <a:schemeClr val="lt1"/>
            </a:fontRef>
          </p:style>
          <p:txBody>
            <a:bodyPr spcFirstLastPara="0" vert="horz" wrap="square" lIns="206943" tIns="241197" rIns="206943" bIns="241197" numCol="1" spcCol="1270" anchor="ctr" anchorCtr="0">
              <a:noAutofit/>
            </a:bodyPr>
            <a:lstStyle/>
            <a:p>
              <a:pPr marL="0" lvl="0" indent="0" algn="ctr" defTabSz="2222500">
                <a:lnSpc>
                  <a:spcPct val="90000"/>
                </a:lnSpc>
                <a:spcBef>
                  <a:spcPct val="0"/>
                </a:spcBef>
                <a:spcAft>
                  <a:spcPct val="35000"/>
                </a:spcAft>
                <a:buNone/>
              </a:pPr>
              <a:r>
                <a:rPr lang="en-US" sz="5000" kern="1200" dirty="0"/>
                <a:t>  </a:t>
              </a:r>
            </a:p>
          </p:txBody>
        </p:sp>
        <p:sp>
          <p:nvSpPr>
            <p:cNvPr id="7" name="Hexagon 6">
              <a:extLst>
                <a:ext uri="{FF2B5EF4-FFF2-40B4-BE49-F238E27FC236}">
                  <a16:creationId xmlns:a16="http://schemas.microsoft.com/office/drawing/2014/main" id="{BF4EEFD1-8FB6-4958-8EEF-9846A8E2BB84}"/>
                </a:ext>
              </a:extLst>
            </p:cNvPr>
            <p:cNvSpPr/>
            <p:nvPr/>
          </p:nvSpPr>
          <p:spPr>
            <a:xfrm>
              <a:off x="567715" y="1581150"/>
              <a:ext cx="1336070" cy="1147250"/>
            </a:xfrm>
            <a:prstGeom prst="hexagon">
              <a:avLst>
                <a:gd name="adj" fmla="val 25000"/>
                <a:gd name="vf" fmla="val 115470"/>
              </a:avLst>
            </a:prstGeom>
            <a:blipFill rotWithShape="1">
              <a:blip r:embed="rId2"/>
              <a:srcRect/>
              <a:stretch>
                <a:fillRect t="-4000" b="-4000"/>
              </a:stretch>
            </a:blipFill>
          </p:spPr>
          <p:style>
            <a:lnRef idx="2">
              <a:schemeClr val="accent1">
                <a:alpha val="90000"/>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Hexagon 10">
              <a:extLst>
                <a:ext uri="{FF2B5EF4-FFF2-40B4-BE49-F238E27FC236}">
                  <a16:creationId xmlns:a16="http://schemas.microsoft.com/office/drawing/2014/main" id="{33341CE6-8F90-45E2-9FB1-80161DF9552D}"/>
                </a:ext>
              </a:extLst>
            </p:cNvPr>
            <p:cNvSpPr/>
            <p:nvPr/>
          </p:nvSpPr>
          <p:spPr>
            <a:xfrm>
              <a:off x="2790333" y="1576900"/>
              <a:ext cx="1336070" cy="1147250"/>
            </a:xfrm>
            <a:prstGeom prst="hexagon">
              <a:avLst>
                <a:gd name="adj" fmla="val 25000"/>
                <a:gd name="vf" fmla="val 115470"/>
              </a:avLst>
            </a:prstGeom>
            <a:blipFill rotWithShape="1">
              <a:blip r:embed="rId3"/>
              <a:srcRect/>
              <a:stretch>
                <a:fillRect t="-31000" b="-31000"/>
              </a:stretch>
            </a:blipFill>
          </p:spPr>
          <p:style>
            <a:lnRef idx="2">
              <a:schemeClr val="accent1">
                <a:alpha val="90000"/>
                <a:hueOff val="0"/>
                <a:satOff val="0"/>
                <a:lumOff val="0"/>
                <a:alphaOff val="-6667"/>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Hexagon 14">
              <a:extLst>
                <a:ext uri="{FF2B5EF4-FFF2-40B4-BE49-F238E27FC236}">
                  <a16:creationId xmlns:a16="http://schemas.microsoft.com/office/drawing/2014/main" id="{4C39BC22-FDEA-457E-AC97-B7F75626E259}"/>
                </a:ext>
              </a:extLst>
            </p:cNvPr>
            <p:cNvSpPr/>
            <p:nvPr/>
          </p:nvSpPr>
          <p:spPr>
            <a:xfrm>
              <a:off x="3893478" y="2185646"/>
              <a:ext cx="1336070" cy="1147250"/>
            </a:xfrm>
            <a:prstGeom prst="hexagon">
              <a:avLst>
                <a:gd name="adj" fmla="val 25000"/>
                <a:gd name="vf" fmla="val 115470"/>
              </a:avLst>
            </a:prstGeom>
            <a:blipFill rotWithShape="1">
              <a:blip r:embed="rId4"/>
              <a:srcRect/>
              <a:stretch>
                <a:fillRect l="-1000" r="-1000"/>
              </a:stretch>
            </a:blipFill>
          </p:spPr>
          <p:style>
            <a:lnRef idx="2">
              <a:schemeClr val="accent1">
                <a:alpha val="90000"/>
                <a:hueOff val="0"/>
                <a:satOff val="0"/>
                <a:lumOff val="0"/>
                <a:alphaOff val="-13333"/>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Freeform: Shape 16">
              <a:extLst>
                <a:ext uri="{FF2B5EF4-FFF2-40B4-BE49-F238E27FC236}">
                  <a16:creationId xmlns:a16="http://schemas.microsoft.com/office/drawing/2014/main" id="{1CE4F665-64FE-4CB0-AC44-55E305558E79}"/>
                </a:ext>
              </a:extLst>
            </p:cNvPr>
            <p:cNvSpPr/>
            <p:nvPr/>
          </p:nvSpPr>
          <p:spPr>
            <a:xfrm>
              <a:off x="5004787" y="1573384"/>
              <a:ext cx="1336070" cy="1147250"/>
            </a:xfrm>
            <a:custGeom>
              <a:avLst/>
              <a:gdLst>
                <a:gd name="connsiteX0" fmla="*/ 0 w 1336070"/>
                <a:gd name="connsiteY0" fmla="*/ 573625 h 1147250"/>
                <a:gd name="connsiteX1" fmla="*/ 286813 w 1336070"/>
                <a:gd name="connsiteY1" fmla="*/ 0 h 1147250"/>
                <a:gd name="connsiteX2" fmla="*/ 1049258 w 1336070"/>
                <a:gd name="connsiteY2" fmla="*/ 0 h 1147250"/>
                <a:gd name="connsiteX3" fmla="*/ 1336070 w 1336070"/>
                <a:gd name="connsiteY3" fmla="*/ 573625 h 1147250"/>
                <a:gd name="connsiteX4" fmla="*/ 1049258 w 1336070"/>
                <a:gd name="connsiteY4" fmla="*/ 1147250 h 1147250"/>
                <a:gd name="connsiteX5" fmla="*/ 286813 w 1336070"/>
                <a:gd name="connsiteY5" fmla="*/ 1147250 h 1147250"/>
                <a:gd name="connsiteX6" fmla="*/ 0 w 1336070"/>
                <a:gd name="connsiteY6" fmla="*/ 573625 h 114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070" h="1147250">
                  <a:moveTo>
                    <a:pt x="0" y="573625"/>
                  </a:moveTo>
                  <a:lnTo>
                    <a:pt x="286813" y="0"/>
                  </a:lnTo>
                  <a:lnTo>
                    <a:pt x="1049258" y="0"/>
                  </a:lnTo>
                  <a:lnTo>
                    <a:pt x="1336070" y="573625"/>
                  </a:lnTo>
                  <a:lnTo>
                    <a:pt x="1049258" y="1147250"/>
                  </a:lnTo>
                  <a:lnTo>
                    <a:pt x="286813" y="1147250"/>
                  </a:lnTo>
                  <a:lnTo>
                    <a:pt x="0" y="573625"/>
                  </a:lnTo>
                  <a:close/>
                </a:path>
              </a:pathLst>
            </a:custGeom>
          </p:spPr>
          <p:style>
            <a:lnRef idx="2">
              <a:schemeClr val="accent1">
                <a:alpha val="90000"/>
                <a:hueOff val="0"/>
                <a:satOff val="0"/>
                <a:lumOff val="0"/>
                <a:alphaOff val="-20000"/>
              </a:schemeClr>
            </a:lnRef>
            <a:fillRef idx="1">
              <a:schemeClr val="accent1">
                <a:alpha val="90000"/>
                <a:hueOff val="0"/>
                <a:satOff val="0"/>
                <a:lumOff val="0"/>
                <a:alphaOff val="-20000"/>
              </a:schemeClr>
            </a:fillRef>
            <a:effectRef idx="0">
              <a:schemeClr val="accent1">
                <a:alpha val="90000"/>
                <a:hueOff val="0"/>
                <a:satOff val="0"/>
                <a:lumOff val="0"/>
                <a:alphaOff val="-20000"/>
              </a:schemeClr>
            </a:effectRef>
            <a:fontRef idx="minor">
              <a:schemeClr val="lt1"/>
            </a:fontRef>
          </p:style>
          <p:txBody>
            <a:bodyPr spcFirstLastPara="0" vert="horz" wrap="square" lIns="206943" tIns="241197" rIns="206943" bIns="241197" numCol="1" spcCol="1270" anchor="ctr" anchorCtr="0">
              <a:noAutofit/>
            </a:bodyPr>
            <a:lstStyle/>
            <a:p>
              <a:pPr marL="0" lvl="0" indent="0" algn="ctr" defTabSz="2222500">
                <a:lnSpc>
                  <a:spcPct val="90000"/>
                </a:lnSpc>
                <a:spcBef>
                  <a:spcPct val="0"/>
                </a:spcBef>
                <a:spcAft>
                  <a:spcPct val="35000"/>
                </a:spcAft>
                <a:buNone/>
              </a:pPr>
              <a:r>
                <a:rPr lang="en-US" sz="5000" kern="1200" dirty="0"/>
                <a:t>  </a:t>
              </a:r>
            </a:p>
          </p:txBody>
        </p:sp>
        <p:sp>
          <p:nvSpPr>
            <p:cNvPr id="19" name="Hexagon 18">
              <a:extLst>
                <a:ext uri="{FF2B5EF4-FFF2-40B4-BE49-F238E27FC236}">
                  <a16:creationId xmlns:a16="http://schemas.microsoft.com/office/drawing/2014/main" id="{06E31451-BEFC-490E-A532-367F3FC11395}"/>
                </a:ext>
              </a:extLst>
            </p:cNvPr>
            <p:cNvSpPr/>
            <p:nvPr/>
          </p:nvSpPr>
          <p:spPr>
            <a:xfrm>
              <a:off x="7221962" y="2813393"/>
              <a:ext cx="1336070" cy="1147250"/>
            </a:xfrm>
            <a:prstGeom prst="hexagon">
              <a:avLst>
                <a:gd name="adj" fmla="val 25000"/>
                <a:gd name="vf" fmla="val 115470"/>
              </a:avLst>
            </a:prstGeom>
            <a:blipFill rotWithShape="1">
              <a:blip r:embed="rId5"/>
              <a:srcRect/>
              <a:stretch>
                <a:fillRect t="-33000" b="-33000"/>
              </a:stretch>
            </a:blipFill>
          </p:spPr>
          <p:style>
            <a:lnRef idx="2">
              <a:schemeClr val="accent1">
                <a:alpha val="90000"/>
                <a:hueOff val="0"/>
                <a:satOff val="0"/>
                <a:lumOff val="0"/>
                <a:alphaOff val="-2000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Hexagon 22">
              <a:extLst>
                <a:ext uri="{FF2B5EF4-FFF2-40B4-BE49-F238E27FC236}">
                  <a16:creationId xmlns:a16="http://schemas.microsoft.com/office/drawing/2014/main" id="{4320EEF9-D369-42A7-997B-7E4CAA9D06E1}"/>
                </a:ext>
              </a:extLst>
            </p:cNvPr>
            <p:cNvSpPr/>
            <p:nvPr/>
          </p:nvSpPr>
          <p:spPr>
            <a:xfrm>
              <a:off x="7227405" y="1581150"/>
              <a:ext cx="1336070" cy="1147250"/>
            </a:xfrm>
            <a:prstGeom prst="hexagon">
              <a:avLst>
                <a:gd name="adj" fmla="val 25000"/>
                <a:gd name="vf" fmla="val 115470"/>
              </a:avLst>
            </a:prstGeom>
            <a:blipFill dpi="0" rotWithShape="1">
              <a:blip r:embed="rId6"/>
              <a:srcRect/>
              <a:stretch>
                <a:fillRect l="-473" t="-59524" r="473" b="-6476"/>
              </a:stretch>
            </a:blipFill>
          </p:spPr>
          <p:style>
            <a:lnRef idx="2">
              <a:schemeClr val="accent1">
                <a:alpha val="90000"/>
                <a:hueOff val="0"/>
                <a:satOff val="0"/>
                <a:lumOff val="0"/>
                <a:alphaOff val="-26667"/>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Freeform: Shape 24">
              <a:extLst>
                <a:ext uri="{FF2B5EF4-FFF2-40B4-BE49-F238E27FC236}">
                  <a16:creationId xmlns:a16="http://schemas.microsoft.com/office/drawing/2014/main" id="{BCFF02DD-FFE5-4F2A-AFD8-33F26005BD2B}"/>
                </a:ext>
              </a:extLst>
            </p:cNvPr>
            <p:cNvSpPr/>
            <p:nvPr/>
          </p:nvSpPr>
          <p:spPr>
            <a:xfrm>
              <a:off x="6116096" y="2179974"/>
              <a:ext cx="1336070" cy="1147250"/>
            </a:xfrm>
            <a:custGeom>
              <a:avLst/>
              <a:gdLst>
                <a:gd name="connsiteX0" fmla="*/ 0 w 1336070"/>
                <a:gd name="connsiteY0" fmla="*/ 573625 h 1147250"/>
                <a:gd name="connsiteX1" fmla="*/ 286813 w 1336070"/>
                <a:gd name="connsiteY1" fmla="*/ 0 h 1147250"/>
                <a:gd name="connsiteX2" fmla="*/ 1049258 w 1336070"/>
                <a:gd name="connsiteY2" fmla="*/ 0 h 1147250"/>
                <a:gd name="connsiteX3" fmla="*/ 1336070 w 1336070"/>
                <a:gd name="connsiteY3" fmla="*/ 573625 h 1147250"/>
                <a:gd name="connsiteX4" fmla="*/ 1049258 w 1336070"/>
                <a:gd name="connsiteY4" fmla="*/ 1147250 h 1147250"/>
                <a:gd name="connsiteX5" fmla="*/ 286813 w 1336070"/>
                <a:gd name="connsiteY5" fmla="*/ 1147250 h 1147250"/>
                <a:gd name="connsiteX6" fmla="*/ 0 w 1336070"/>
                <a:gd name="connsiteY6" fmla="*/ 573625 h 114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070" h="1147250">
                  <a:moveTo>
                    <a:pt x="0" y="573625"/>
                  </a:moveTo>
                  <a:lnTo>
                    <a:pt x="286813" y="0"/>
                  </a:lnTo>
                  <a:lnTo>
                    <a:pt x="1049258" y="0"/>
                  </a:lnTo>
                  <a:lnTo>
                    <a:pt x="1336070" y="573625"/>
                  </a:lnTo>
                  <a:lnTo>
                    <a:pt x="1049258" y="1147250"/>
                  </a:lnTo>
                  <a:lnTo>
                    <a:pt x="286813" y="1147250"/>
                  </a:lnTo>
                  <a:lnTo>
                    <a:pt x="0" y="573625"/>
                  </a:lnTo>
                  <a:close/>
                </a:path>
              </a:pathLst>
            </a:custGeom>
          </p:spPr>
          <p:style>
            <a:lnRef idx="2">
              <a:schemeClr val="accent1">
                <a:alpha val="90000"/>
                <a:hueOff val="0"/>
                <a:satOff val="0"/>
                <a:lumOff val="0"/>
                <a:alphaOff val="-33333"/>
              </a:schemeClr>
            </a:lnRef>
            <a:fillRef idx="1">
              <a:schemeClr val="accent1">
                <a:alpha val="90000"/>
                <a:hueOff val="0"/>
                <a:satOff val="0"/>
                <a:lumOff val="0"/>
                <a:alphaOff val="-33333"/>
              </a:schemeClr>
            </a:fillRef>
            <a:effectRef idx="0">
              <a:schemeClr val="accent1">
                <a:alpha val="90000"/>
                <a:hueOff val="0"/>
                <a:satOff val="0"/>
                <a:lumOff val="0"/>
                <a:alphaOff val="-33333"/>
              </a:schemeClr>
            </a:effectRef>
            <a:fontRef idx="minor">
              <a:schemeClr val="lt1"/>
            </a:fontRef>
          </p:style>
          <p:txBody>
            <a:bodyPr spcFirstLastPara="0" vert="horz" wrap="square" lIns="206943" tIns="241197" rIns="206943" bIns="241197" numCol="1" spcCol="1270" anchor="ctr" anchorCtr="0">
              <a:noAutofit/>
            </a:bodyPr>
            <a:lstStyle/>
            <a:p>
              <a:pPr marL="0" lvl="0" indent="0" algn="ctr" defTabSz="2222500">
                <a:lnSpc>
                  <a:spcPct val="90000"/>
                </a:lnSpc>
                <a:spcBef>
                  <a:spcPct val="0"/>
                </a:spcBef>
                <a:spcAft>
                  <a:spcPct val="35000"/>
                </a:spcAft>
                <a:buNone/>
              </a:pPr>
              <a:r>
                <a:rPr lang="en-US" sz="5000" kern="1200" dirty="0"/>
                <a:t> </a:t>
              </a:r>
            </a:p>
          </p:txBody>
        </p:sp>
        <p:sp>
          <p:nvSpPr>
            <p:cNvPr id="27" name="Hexagon 26">
              <a:extLst>
                <a:ext uri="{FF2B5EF4-FFF2-40B4-BE49-F238E27FC236}">
                  <a16:creationId xmlns:a16="http://schemas.microsoft.com/office/drawing/2014/main" id="{0209D9FD-CDE9-49D2-8AE0-6F3458274029}"/>
                </a:ext>
              </a:extLst>
            </p:cNvPr>
            <p:cNvSpPr/>
            <p:nvPr/>
          </p:nvSpPr>
          <p:spPr>
            <a:xfrm>
              <a:off x="5007508" y="2794392"/>
              <a:ext cx="1336070" cy="1147250"/>
            </a:xfrm>
            <a:prstGeom prst="hexagon">
              <a:avLst>
                <a:gd name="adj" fmla="val 25000"/>
                <a:gd name="vf" fmla="val 115470"/>
              </a:avLst>
            </a:prstGeom>
            <a:blipFill dpi="0" rotWithShape="1">
              <a:blip r:embed="rId7"/>
              <a:srcRect/>
              <a:stretch>
                <a:fillRect l="-60" t="-430" r="60" b="-15570"/>
              </a:stretch>
            </a:blipFill>
          </p:spPr>
          <p:style>
            <a:lnRef idx="2">
              <a:schemeClr val="accent1">
                <a:alpha val="90000"/>
                <a:hueOff val="0"/>
                <a:satOff val="0"/>
                <a:lumOff val="0"/>
                <a:alphaOff val="-33333"/>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9" name="Freeform: Shape 28">
              <a:extLst>
                <a:ext uri="{FF2B5EF4-FFF2-40B4-BE49-F238E27FC236}">
                  <a16:creationId xmlns:a16="http://schemas.microsoft.com/office/drawing/2014/main" id="{BAF7FAFC-2B69-4FDD-8FFE-13A6F684D7DF}"/>
                </a:ext>
              </a:extLst>
            </p:cNvPr>
            <p:cNvSpPr/>
            <p:nvPr/>
          </p:nvSpPr>
          <p:spPr>
            <a:xfrm>
              <a:off x="2790333" y="2785652"/>
              <a:ext cx="1336070" cy="1147250"/>
            </a:xfrm>
            <a:custGeom>
              <a:avLst/>
              <a:gdLst>
                <a:gd name="connsiteX0" fmla="*/ 0 w 1336070"/>
                <a:gd name="connsiteY0" fmla="*/ 573625 h 1147250"/>
                <a:gd name="connsiteX1" fmla="*/ 286813 w 1336070"/>
                <a:gd name="connsiteY1" fmla="*/ 0 h 1147250"/>
                <a:gd name="connsiteX2" fmla="*/ 1049258 w 1336070"/>
                <a:gd name="connsiteY2" fmla="*/ 0 h 1147250"/>
                <a:gd name="connsiteX3" fmla="*/ 1336070 w 1336070"/>
                <a:gd name="connsiteY3" fmla="*/ 573625 h 1147250"/>
                <a:gd name="connsiteX4" fmla="*/ 1049258 w 1336070"/>
                <a:gd name="connsiteY4" fmla="*/ 1147250 h 1147250"/>
                <a:gd name="connsiteX5" fmla="*/ 286813 w 1336070"/>
                <a:gd name="connsiteY5" fmla="*/ 1147250 h 1147250"/>
                <a:gd name="connsiteX6" fmla="*/ 0 w 1336070"/>
                <a:gd name="connsiteY6" fmla="*/ 573625 h 114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070" h="1147250">
                  <a:moveTo>
                    <a:pt x="0" y="573625"/>
                  </a:moveTo>
                  <a:lnTo>
                    <a:pt x="286813" y="0"/>
                  </a:lnTo>
                  <a:lnTo>
                    <a:pt x="1049258" y="0"/>
                  </a:lnTo>
                  <a:lnTo>
                    <a:pt x="1336070" y="573625"/>
                  </a:lnTo>
                  <a:lnTo>
                    <a:pt x="1049258" y="1147250"/>
                  </a:lnTo>
                  <a:lnTo>
                    <a:pt x="286813" y="1147250"/>
                  </a:lnTo>
                  <a:lnTo>
                    <a:pt x="0" y="573625"/>
                  </a:lnTo>
                  <a:close/>
                </a:path>
              </a:pathLst>
            </a:custGeom>
          </p:spPr>
          <p:style>
            <a:lnRef idx="2">
              <a:schemeClr val="accent1">
                <a:alpha val="90000"/>
                <a:hueOff val="0"/>
                <a:satOff val="0"/>
                <a:lumOff val="0"/>
                <a:alphaOff val="-40000"/>
              </a:schemeClr>
            </a:lnRef>
            <a:fillRef idx="1">
              <a:schemeClr val="accent1">
                <a:alpha val="90000"/>
                <a:hueOff val="0"/>
                <a:satOff val="0"/>
                <a:lumOff val="0"/>
                <a:alphaOff val="-40000"/>
              </a:schemeClr>
            </a:fillRef>
            <a:effectRef idx="0">
              <a:schemeClr val="accent1">
                <a:alpha val="90000"/>
                <a:hueOff val="0"/>
                <a:satOff val="0"/>
                <a:lumOff val="0"/>
                <a:alphaOff val="-40000"/>
              </a:schemeClr>
            </a:effectRef>
            <a:fontRef idx="minor">
              <a:schemeClr val="lt1"/>
            </a:fontRef>
          </p:style>
          <p:txBody>
            <a:bodyPr spcFirstLastPara="0" vert="horz" wrap="square" lIns="206943" tIns="241197" rIns="206943" bIns="241197" numCol="1" spcCol="1270" anchor="ctr" anchorCtr="0">
              <a:noAutofit/>
            </a:bodyPr>
            <a:lstStyle/>
            <a:p>
              <a:pPr marL="0" lvl="0" indent="0" algn="ctr" defTabSz="2222500">
                <a:lnSpc>
                  <a:spcPct val="90000"/>
                </a:lnSpc>
                <a:spcBef>
                  <a:spcPct val="0"/>
                </a:spcBef>
                <a:spcAft>
                  <a:spcPct val="35000"/>
                </a:spcAft>
                <a:buNone/>
              </a:pPr>
              <a:r>
                <a:rPr lang="en-US" sz="5000" kern="1200" dirty="0"/>
                <a:t> </a:t>
              </a:r>
            </a:p>
          </p:txBody>
        </p:sp>
        <p:sp>
          <p:nvSpPr>
            <p:cNvPr id="31" name="Hexagon 30">
              <a:extLst>
                <a:ext uri="{FF2B5EF4-FFF2-40B4-BE49-F238E27FC236}">
                  <a16:creationId xmlns:a16="http://schemas.microsoft.com/office/drawing/2014/main" id="{B8DAC928-3C84-4727-882A-2FE6CBCDBFCE}"/>
                </a:ext>
              </a:extLst>
            </p:cNvPr>
            <p:cNvSpPr/>
            <p:nvPr/>
          </p:nvSpPr>
          <p:spPr>
            <a:xfrm>
              <a:off x="1679024" y="3405700"/>
              <a:ext cx="1336070" cy="1147250"/>
            </a:xfrm>
            <a:prstGeom prst="hexagon">
              <a:avLst>
                <a:gd name="adj" fmla="val 25000"/>
                <a:gd name="vf" fmla="val 115470"/>
              </a:avLst>
            </a:prstGeom>
            <a:blipFill rotWithShape="1">
              <a:blip r:embed="rId8"/>
              <a:srcRect/>
              <a:stretch>
                <a:fillRect t="-25000" b="-25000"/>
              </a:stretch>
            </a:blipFill>
          </p:spPr>
          <p:style>
            <a:lnRef idx="2">
              <a:schemeClr val="accent1">
                <a:alpha val="90000"/>
                <a:hueOff val="0"/>
                <a:satOff val="0"/>
                <a:lumOff val="0"/>
                <a:alphaOff val="-4000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grpSp>
      <p:pic>
        <p:nvPicPr>
          <p:cNvPr id="3" name="Picture 2" descr="A picture containing sky, outdoor, day&#10;&#10;Description automatically generated">
            <a:extLst>
              <a:ext uri="{FF2B5EF4-FFF2-40B4-BE49-F238E27FC236}">
                <a16:creationId xmlns:a16="http://schemas.microsoft.com/office/drawing/2014/main" id="{B44C650F-D11C-AC4B-9A54-B29B26F460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433490" y="2238890"/>
            <a:ext cx="940720" cy="1202940"/>
          </a:xfrm>
          <a:prstGeom prst="rect">
            <a:avLst/>
          </a:prstGeom>
        </p:spPr>
      </p:pic>
      <p:pic>
        <p:nvPicPr>
          <p:cNvPr id="8" name="Picture 7" descr="Firemen putting out a fire&#10;&#10;Description automatically generated with medium confidence">
            <a:extLst>
              <a:ext uri="{FF2B5EF4-FFF2-40B4-BE49-F238E27FC236}">
                <a16:creationId xmlns:a16="http://schemas.microsoft.com/office/drawing/2014/main" id="{412A22B2-4EEF-914B-A45B-0FB593D87F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46481" y="2229518"/>
            <a:ext cx="902205" cy="1202940"/>
          </a:xfrm>
          <a:prstGeom prst="rect">
            <a:avLst/>
          </a:prstGeom>
        </p:spPr>
      </p:pic>
      <p:pic>
        <p:nvPicPr>
          <p:cNvPr id="10" name="Picture 9" descr="A picture containing person, outdoor&#10;&#10;Description automatically generated">
            <a:extLst>
              <a:ext uri="{FF2B5EF4-FFF2-40B4-BE49-F238E27FC236}">
                <a16:creationId xmlns:a16="http://schemas.microsoft.com/office/drawing/2014/main" id="{5DEE76B5-DC71-1846-BDB1-2A621A0F3CA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62406" y="1584101"/>
            <a:ext cx="923815" cy="1189384"/>
          </a:xfrm>
          <a:prstGeom prst="rect">
            <a:avLst/>
          </a:prstGeom>
        </p:spPr>
      </p:pic>
      <p:pic>
        <p:nvPicPr>
          <p:cNvPr id="12" name="Picture 11" descr="A firefighter putting out a fire&#10;&#10;Description automatically generated with low confidence">
            <a:extLst>
              <a:ext uri="{FF2B5EF4-FFF2-40B4-BE49-F238E27FC236}">
                <a16:creationId xmlns:a16="http://schemas.microsoft.com/office/drawing/2014/main" id="{DEDAAA18-657F-BB8D-8A26-476D2D8519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51158" y="2861428"/>
            <a:ext cx="841324" cy="120294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2314323"/>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7" name="Rectangle 36">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hlinkClick r:id="rId2"/>
            <a:extLst>
              <a:ext uri="{FF2B5EF4-FFF2-40B4-BE49-F238E27FC236}">
                <a16:creationId xmlns:a16="http://schemas.microsoft.com/office/drawing/2014/main" id="{8F2CD001-73FF-4A09-979B-12ADC85F37B9}"/>
              </a:ext>
            </a:extLst>
          </p:cNvPr>
          <p:cNvPicPr>
            <a:picLocks noChangeAspect="1"/>
          </p:cNvPicPr>
          <p:nvPr/>
        </p:nvPicPr>
        <p:blipFill rotWithShape="1">
          <a:blip r:embed="rId3"/>
          <a:srcRect l="18794" r="18793" b="-2"/>
          <a:stretch/>
        </p:blipFill>
        <p:spPr>
          <a:xfrm>
            <a:off x="334900" y="542924"/>
            <a:ext cx="5623962" cy="4257676"/>
          </a:xfrm>
          <a:prstGeom prst="rect">
            <a:avLst/>
          </a:prstGeom>
        </p:spPr>
      </p:pic>
      <p:sp>
        <p:nvSpPr>
          <p:cNvPr id="39" name="Rectangle 38">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542924"/>
            <a:ext cx="2777490" cy="42499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7C614414-2CBC-4252-8CE6-4F0E8D60C5A5}"/>
              </a:ext>
            </a:extLst>
          </p:cNvPr>
          <p:cNvSpPr>
            <a:spLocks noGrp="1"/>
          </p:cNvSpPr>
          <p:nvPr>
            <p:ph type="title"/>
          </p:nvPr>
        </p:nvSpPr>
        <p:spPr>
          <a:xfrm>
            <a:off x="6222206" y="1064418"/>
            <a:ext cx="2311182" cy="1564402"/>
          </a:xfrm>
        </p:spPr>
        <p:txBody>
          <a:bodyPr vert="horz" lIns="91440" tIns="45720" rIns="91440" bIns="45720" rtlCol="0" anchor="b">
            <a:normAutofit/>
          </a:bodyPr>
          <a:lstStyle/>
          <a:p>
            <a:pPr defTabSz="457200">
              <a:lnSpc>
                <a:spcPct val="90000"/>
              </a:lnSpc>
              <a:defRPr/>
            </a:pPr>
            <a:r>
              <a:rPr lang="en-US" sz="3100" cap="none" dirty="0">
                <a:solidFill>
                  <a:srgbClr val="FFFFFF"/>
                </a:solidFill>
              </a:rPr>
              <a:t>500 Degree Helmet Test</a:t>
            </a:r>
          </a:p>
        </p:txBody>
      </p:sp>
      <p:grpSp>
        <p:nvGrpSpPr>
          <p:cNvPr id="41" name="Group 40">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900" y="340232"/>
            <a:ext cx="8474200" cy="73915"/>
            <a:chOff x="446534" y="453643"/>
            <a:chExt cx="11298933" cy="98554"/>
          </a:xfrm>
        </p:grpSpPr>
        <p:sp>
          <p:nvSpPr>
            <p:cNvPr id="42" name="Rectangle 41">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3" name="Rectangle 42">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extLst>
      <p:ext uri="{BB962C8B-B14F-4D97-AF65-F5344CB8AC3E}">
        <p14:creationId xmlns:p14="http://schemas.microsoft.com/office/powerpoint/2010/main" val="5614257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8A4A7D-3984-7644-8886-4715E1CE37B5}"/>
              </a:ext>
            </a:extLst>
          </p:cNvPr>
          <p:cNvSpPr>
            <a:spLocks noGrp="1"/>
          </p:cNvSpPr>
          <p:nvPr>
            <p:ph type="title" orient="vert"/>
          </p:nvPr>
        </p:nvSpPr>
        <p:spPr/>
        <p:txBody>
          <a:bodyPr/>
          <a:lstStyle/>
          <a:p>
            <a:endParaRPr lang="en-US"/>
          </a:p>
        </p:txBody>
      </p:sp>
      <p:pic>
        <p:nvPicPr>
          <p:cNvPr id="5" name="Picture 4" descr="Text&#10;&#10;Description automatically generated with medium confidence">
            <a:extLst>
              <a:ext uri="{FF2B5EF4-FFF2-40B4-BE49-F238E27FC236}">
                <a16:creationId xmlns:a16="http://schemas.microsoft.com/office/drawing/2014/main" id="{88D288D7-4CD9-D74D-BB17-115CA05671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9372" y="0"/>
            <a:ext cx="3314628" cy="5143500"/>
          </a:xfrm>
          <a:prstGeom prst="rect">
            <a:avLst/>
          </a:prstGeom>
        </p:spPr>
      </p:pic>
      <p:pic>
        <p:nvPicPr>
          <p:cNvPr id="7" name="Picture 6" descr="A helmet on the ground&#10;&#10;Description automatically generated with low confidence">
            <a:extLst>
              <a:ext uri="{FF2B5EF4-FFF2-40B4-BE49-F238E27FC236}">
                <a16:creationId xmlns:a16="http://schemas.microsoft.com/office/drawing/2014/main" id="{B49D372D-EFEE-974D-8B77-1B5D3780E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42938" y="642937"/>
            <a:ext cx="5143500" cy="3857625"/>
          </a:xfrm>
          <a:prstGeom prst="rect">
            <a:avLst/>
          </a:prstGeom>
        </p:spPr>
      </p:pic>
      <p:sp>
        <p:nvSpPr>
          <p:cNvPr id="8" name="TextBox 7">
            <a:extLst>
              <a:ext uri="{FF2B5EF4-FFF2-40B4-BE49-F238E27FC236}">
                <a16:creationId xmlns:a16="http://schemas.microsoft.com/office/drawing/2014/main" id="{F98724C2-A183-0349-9A00-12355E6052EB}"/>
              </a:ext>
            </a:extLst>
          </p:cNvPr>
          <p:cNvSpPr txBox="1"/>
          <p:nvPr/>
        </p:nvSpPr>
        <p:spPr>
          <a:xfrm>
            <a:off x="4127500" y="1200150"/>
            <a:ext cx="1503125" cy="2308324"/>
          </a:xfrm>
          <a:prstGeom prst="rect">
            <a:avLst/>
          </a:prstGeom>
          <a:noFill/>
        </p:spPr>
        <p:txBody>
          <a:bodyPr wrap="square" rtlCol="0">
            <a:spAutoFit/>
          </a:bodyPr>
          <a:lstStyle/>
          <a:p>
            <a:r>
              <a:rPr lang="en-US" dirty="0"/>
              <a:t>Our helmets are not showpieces. They are an extremely important piece of equipment</a:t>
            </a:r>
          </a:p>
        </p:txBody>
      </p:sp>
    </p:spTree>
    <p:extLst>
      <p:ext uri="{BB962C8B-B14F-4D97-AF65-F5344CB8AC3E}">
        <p14:creationId xmlns:p14="http://schemas.microsoft.com/office/powerpoint/2010/main" val="26478987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a:extLst>
              <a:ext uri="{FF2B5EF4-FFF2-40B4-BE49-F238E27FC236}">
                <a16:creationId xmlns:a16="http://schemas.microsoft.com/office/drawing/2014/main" id="{6C10D42E-D444-4B19-8453-32D99AF29759}"/>
              </a:ext>
            </a:extLst>
          </p:cNvPr>
          <p:cNvSpPr>
            <a:spLocks noGrp="1" noChangeArrowheads="1"/>
          </p:cNvSpPr>
          <p:nvPr>
            <p:ph type="title"/>
          </p:nvPr>
        </p:nvSpPr>
        <p:spPr>
          <a:xfrm>
            <a:off x="446088" y="477838"/>
            <a:ext cx="2851150" cy="3941762"/>
          </a:xfrm>
        </p:spPr>
        <p:txBody>
          <a:bodyPr/>
          <a:lstStyle/>
          <a:p>
            <a:pPr eaLnBrk="1" hangingPunct="1"/>
            <a:r>
              <a:rPr lang="en-US" altLang="en-US" sz="3600">
                <a:solidFill>
                  <a:schemeClr val="bg1"/>
                </a:solidFill>
              </a:rPr>
              <a:t>hoods</a:t>
            </a:r>
          </a:p>
        </p:txBody>
      </p:sp>
      <p:pic>
        <p:nvPicPr>
          <p:cNvPr id="55300" name="Picture 6" descr="C:\Users\Jim Reidy\Desktop\6.5 inch hood opening on new mask.jpg">
            <a:extLst>
              <a:ext uri="{FF2B5EF4-FFF2-40B4-BE49-F238E27FC236}">
                <a16:creationId xmlns:a16="http://schemas.microsoft.com/office/drawing/2014/main" id="{C2BCACB8-DA9E-4319-84EE-37551FA0B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504950"/>
            <a:ext cx="2394680" cy="3192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EF08845C-CA86-4F5F-A2F3-C4E6385E50B8}"/>
              </a:ext>
            </a:extLst>
          </p:cNvPr>
          <p:cNvSpPr txBox="1">
            <a:spLocks/>
          </p:cNvSpPr>
          <p:nvPr/>
        </p:nvSpPr>
        <p:spPr>
          <a:xfrm>
            <a:off x="435895" y="547244"/>
            <a:ext cx="8272212" cy="741249"/>
          </a:xfrm>
          <a:prstGeom prst="rect">
            <a:avLst/>
          </a:prstGeom>
        </p:spPr>
        <p:txBody>
          <a:bodyPr vert="horz" lIns="91440" tIns="45720" rIns="91440" bIns="45720" rtlCol="0" anchor="b">
            <a:normAutofit/>
          </a:bodyPr>
          <a:lst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cap="none" dirty="0"/>
              <a:t>Weighing Hood Features</a:t>
            </a:r>
          </a:p>
        </p:txBody>
      </p:sp>
      <p:graphicFrame>
        <p:nvGraphicFramePr>
          <p:cNvPr id="2" name="Diagram 1">
            <a:extLst>
              <a:ext uri="{FF2B5EF4-FFF2-40B4-BE49-F238E27FC236}">
                <a16:creationId xmlns:a16="http://schemas.microsoft.com/office/drawing/2014/main" id="{99253F0A-473C-4A66-BB85-43D6BF0E5585}"/>
              </a:ext>
            </a:extLst>
          </p:cNvPr>
          <p:cNvGraphicFramePr/>
          <p:nvPr>
            <p:extLst>
              <p:ext uri="{D42A27DB-BD31-4B8C-83A1-F6EECF244321}">
                <p14:modId xmlns:p14="http://schemas.microsoft.com/office/powerpoint/2010/main" val="4089845518"/>
              </p:ext>
            </p:extLst>
          </p:nvPr>
        </p:nvGraphicFramePr>
        <p:xfrm>
          <a:off x="152400" y="1504950"/>
          <a:ext cx="6096000" cy="350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6612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C:\Users\Jim Reidy\Desktop\neck_nodes_labels_netter.gif">
            <a:extLst>
              <a:ext uri="{FF2B5EF4-FFF2-40B4-BE49-F238E27FC236}">
                <a16:creationId xmlns:a16="http://schemas.microsoft.com/office/drawing/2014/main" id="{2C5C7AC6-83C3-7E4A-85E4-CDBB426C55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6" y="2457450"/>
            <a:ext cx="4286249" cy="267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2" name="Picture 9">
            <a:extLst>
              <a:ext uri="{FF2B5EF4-FFF2-40B4-BE49-F238E27FC236}">
                <a16:creationId xmlns:a16="http://schemas.microsoft.com/office/drawing/2014/main" id="{D23B0E18-4604-7944-B81A-DA6687937A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1850" y="2384425"/>
            <a:ext cx="3359150" cy="2759075"/>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DD27AAE6-5DBF-DE4F-913E-BAA0739506CE}"/>
              </a:ext>
            </a:extLst>
          </p:cNvPr>
          <p:cNvSpPr/>
          <p:nvPr/>
        </p:nvSpPr>
        <p:spPr bwMode="auto">
          <a:xfrm>
            <a:off x="5543550" y="3086100"/>
            <a:ext cx="457200" cy="1143000"/>
          </a:xfrm>
          <a:prstGeom prst="ellipse">
            <a:avLst/>
          </a:prstGeom>
          <a:solidFill>
            <a:schemeClr val="bg2">
              <a:lumMod val="50000"/>
            </a:schemeClr>
          </a:solidFill>
          <a:ln w="19050" cap="flat" cmpd="sng" algn="ctr">
            <a:solidFill>
              <a:schemeClr val="accent6"/>
            </a:solidFill>
            <a:prstDash val="solid"/>
            <a:round/>
            <a:headEnd type="none" w="med" len="med"/>
            <a:tailEnd type="none" w="med" len="med"/>
          </a:ln>
          <a:effectLst/>
        </p:spPr>
        <p:txBody>
          <a:bodyPr/>
          <a:lstStyle/>
          <a:p>
            <a:pPr>
              <a:defRPr/>
            </a:pPr>
            <a:endParaRPr lang="en-US" dirty="0">
              <a:latin typeface="Arial" charset="0"/>
              <a:ea typeface="ヒラギノ角ゴ Pro W3" pitchFamily="1" charset="-128"/>
            </a:endParaRPr>
          </a:p>
        </p:txBody>
      </p:sp>
      <p:sp>
        <p:nvSpPr>
          <p:cNvPr id="15365" name="TextBox 6">
            <a:extLst>
              <a:ext uri="{FF2B5EF4-FFF2-40B4-BE49-F238E27FC236}">
                <a16:creationId xmlns:a16="http://schemas.microsoft.com/office/drawing/2014/main" id="{6C22472C-7A78-904C-B7E7-3833068B0463}"/>
              </a:ext>
            </a:extLst>
          </p:cNvPr>
          <p:cNvSpPr txBox="1">
            <a:spLocks noChangeArrowheads="1"/>
          </p:cNvSpPr>
          <p:nvPr/>
        </p:nvSpPr>
        <p:spPr bwMode="auto">
          <a:xfrm>
            <a:off x="4857750" y="1314450"/>
            <a:ext cx="2743200" cy="1062038"/>
          </a:xfrm>
          <a:prstGeom prst="rect">
            <a:avLst/>
          </a:prstGeom>
          <a:noFill/>
          <a:ln w="9525">
            <a:noFill/>
            <a:miter lim="800000"/>
            <a:headEnd/>
            <a:tailEnd/>
          </a:ln>
        </p:spPr>
        <p:txBody>
          <a:bodyPr>
            <a:spAutoFit/>
          </a:bodyPr>
          <a:lstStyle/>
          <a:p>
            <a:pPr algn="ctr">
              <a:defRPr/>
            </a:pPr>
            <a:r>
              <a:rPr lang="en-US" sz="2100" dirty="0">
                <a:solidFill>
                  <a:srgbClr val="FF0000"/>
                </a:solidFill>
                <a:effectLst>
                  <a:outerShdw blurRad="38100" dist="38100" dir="2700000" algn="tl">
                    <a:srgbClr val="000000">
                      <a:alpha val="43137"/>
                    </a:srgbClr>
                  </a:outerShdw>
                </a:effectLst>
              </a:rPr>
              <a:t>Below the angle of the jaw - 2</a:t>
            </a:r>
            <a:r>
              <a:rPr lang="en-US" sz="2100" baseline="30000" dirty="0">
                <a:solidFill>
                  <a:srgbClr val="FF0000"/>
                </a:solidFill>
                <a:effectLst>
                  <a:outerShdw blurRad="38100" dist="38100" dir="2700000" algn="tl">
                    <a:srgbClr val="000000">
                      <a:alpha val="43137"/>
                    </a:srgbClr>
                  </a:outerShdw>
                </a:effectLst>
              </a:rPr>
              <a:t>nd</a:t>
            </a:r>
            <a:r>
              <a:rPr lang="en-US" sz="2100" dirty="0">
                <a:solidFill>
                  <a:srgbClr val="FF0000"/>
                </a:solidFill>
                <a:effectLst>
                  <a:outerShdw blurRad="38100" dist="38100" dir="2700000" algn="tl">
                    <a:srgbClr val="000000">
                      <a:alpha val="43137"/>
                    </a:srgbClr>
                  </a:outerShdw>
                </a:effectLst>
              </a:rPr>
              <a:t> most absorbent area</a:t>
            </a:r>
          </a:p>
        </p:txBody>
      </p:sp>
      <p:sp>
        <p:nvSpPr>
          <p:cNvPr id="6" name="TextBox 5">
            <a:extLst>
              <a:ext uri="{FF2B5EF4-FFF2-40B4-BE49-F238E27FC236}">
                <a16:creationId xmlns:a16="http://schemas.microsoft.com/office/drawing/2014/main" id="{9431CCCF-3B6A-324E-BC20-B9AB49F6443C}"/>
              </a:ext>
            </a:extLst>
          </p:cNvPr>
          <p:cNvSpPr txBox="1">
            <a:spLocks noChangeArrowheads="1"/>
          </p:cNvSpPr>
          <p:nvPr/>
        </p:nvSpPr>
        <p:spPr bwMode="auto">
          <a:xfrm>
            <a:off x="4630739" y="396875"/>
            <a:ext cx="4286250" cy="831850"/>
          </a:xfrm>
          <a:prstGeom prst="rect">
            <a:avLst/>
          </a:prstGeom>
          <a:noFill/>
          <a:ln w="9525">
            <a:noFill/>
            <a:miter lim="800000"/>
            <a:headEnd/>
            <a:tailEnd/>
          </a:ln>
        </p:spPr>
        <p:txBody>
          <a:bodyPr wrap="square">
            <a:spAutoFit/>
          </a:bodyPr>
          <a:lstStyle/>
          <a:p>
            <a:pPr algn="ctr">
              <a:defRPr/>
            </a:pPr>
            <a:r>
              <a:rPr lang="en-US" sz="2400" b="1" dirty="0">
                <a:effectLst>
                  <a:outerShdw blurRad="38100" dist="38100" dir="2700000" algn="tl">
                    <a:srgbClr val="000000">
                      <a:alpha val="43137"/>
                    </a:srgbClr>
                  </a:outerShdw>
                </a:effectLst>
              </a:rPr>
              <a:t>The need for a barrier inside the hood </a:t>
            </a:r>
          </a:p>
        </p:txBody>
      </p:sp>
      <p:pic>
        <p:nvPicPr>
          <p:cNvPr id="61446" name="Picture 4" descr="C:\Users\Jim Reidy\Desktop\c32a194012f37e72fd3d43666fb5ed57neckpic1.jpg">
            <a:extLst>
              <a:ext uri="{FF2B5EF4-FFF2-40B4-BE49-F238E27FC236}">
                <a16:creationId xmlns:a16="http://schemas.microsoft.com/office/drawing/2014/main" id="{5796694D-49B6-1543-906D-E914BB8514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6" y="75240"/>
            <a:ext cx="4286249" cy="238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8" dur="5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24088E-97AF-4408-A05D-CF5C9CF8EFF2}"/>
              </a:ext>
            </a:extLst>
          </p:cNvPr>
          <p:cNvSpPr>
            <a:spLocks noGrp="1"/>
          </p:cNvSpPr>
          <p:nvPr>
            <p:ph type="title"/>
          </p:nvPr>
        </p:nvSpPr>
        <p:spPr/>
        <p:txBody>
          <a:bodyPr>
            <a:normAutofit/>
          </a:bodyPr>
          <a:lstStyle/>
          <a:p>
            <a:r>
              <a:rPr lang="en-US" sz="4000" cap="none" dirty="0"/>
              <a:t>Particulate Blocking Test</a:t>
            </a:r>
          </a:p>
        </p:txBody>
      </p:sp>
      <p:pic>
        <p:nvPicPr>
          <p:cNvPr id="7" name="Picture 6">
            <a:extLst>
              <a:ext uri="{FF2B5EF4-FFF2-40B4-BE49-F238E27FC236}">
                <a16:creationId xmlns:a16="http://schemas.microsoft.com/office/drawing/2014/main" id="{524C6EC6-0958-492C-9267-9790A3A074AF}"/>
              </a:ext>
            </a:extLst>
          </p:cNvPr>
          <p:cNvPicPr>
            <a:picLocks noChangeAspect="1"/>
          </p:cNvPicPr>
          <p:nvPr/>
        </p:nvPicPr>
        <p:blipFill rotWithShape="1">
          <a:blip r:embed="rId2"/>
          <a:srcRect b="3973"/>
          <a:stretch/>
        </p:blipFill>
        <p:spPr>
          <a:xfrm>
            <a:off x="152400" y="2803412"/>
            <a:ext cx="7800975" cy="2231767"/>
          </a:xfrm>
          <a:prstGeom prst="rect">
            <a:avLst/>
          </a:prstGeom>
        </p:spPr>
      </p:pic>
      <p:sp>
        <p:nvSpPr>
          <p:cNvPr id="8" name="TextBox 7">
            <a:extLst>
              <a:ext uri="{FF2B5EF4-FFF2-40B4-BE49-F238E27FC236}">
                <a16:creationId xmlns:a16="http://schemas.microsoft.com/office/drawing/2014/main" id="{5B219201-A7FE-43A2-BAA5-3083BC56CA83}"/>
              </a:ext>
            </a:extLst>
          </p:cNvPr>
          <p:cNvSpPr txBox="1"/>
          <p:nvPr/>
        </p:nvSpPr>
        <p:spPr>
          <a:xfrm>
            <a:off x="4847631" y="4924725"/>
            <a:ext cx="4296369" cy="184666"/>
          </a:xfrm>
          <a:prstGeom prst="rect">
            <a:avLst/>
          </a:prstGeom>
          <a:noFill/>
        </p:spPr>
        <p:txBody>
          <a:bodyPr wrap="none" rtlCol="0">
            <a:spAutoFit/>
          </a:bodyPr>
          <a:lstStyle/>
          <a:p>
            <a:r>
              <a:rPr lang="en-US" sz="600" dirty="0"/>
              <a:t>https://www.firehouse.com/sponsored-content/article/20998944/five-tips-for-choosing-the-right-particulate-hood-wl-gore-associates</a:t>
            </a:r>
          </a:p>
        </p:txBody>
      </p:sp>
      <p:sp>
        <p:nvSpPr>
          <p:cNvPr id="9" name="Text Placeholder 8">
            <a:extLst>
              <a:ext uri="{FF2B5EF4-FFF2-40B4-BE49-F238E27FC236}">
                <a16:creationId xmlns:a16="http://schemas.microsoft.com/office/drawing/2014/main" id="{2F869F89-E902-43EC-91AC-4E1600F98FD3}"/>
              </a:ext>
            </a:extLst>
          </p:cNvPr>
          <p:cNvSpPr txBox="1">
            <a:spLocks/>
          </p:cNvSpPr>
          <p:nvPr/>
        </p:nvSpPr>
        <p:spPr>
          <a:xfrm>
            <a:off x="299239" y="1480895"/>
            <a:ext cx="8537576" cy="1322517"/>
          </a:xfrm>
          <a:prstGeom prst="rect">
            <a:avLst/>
          </a:prstGeom>
        </p:spPr>
        <p:txBody>
          <a:bodyPr anchor="t"/>
          <a:lst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pPr defTabSz="457200">
              <a:spcAft>
                <a:spcPts val="600"/>
              </a:spcAft>
            </a:pPr>
            <a:r>
              <a:rPr lang="en-US" sz="1800" dirty="0"/>
              <a:t>Performed on hood composite, not finished hood</a:t>
            </a:r>
          </a:p>
          <a:p>
            <a:pPr defTabSz="457200">
              <a:spcAft>
                <a:spcPts val="600"/>
              </a:spcAft>
            </a:pPr>
            <a:r>
              <a:rPr lang="en-US" sz="1800" dirty="0"/>
              <a:t>Measures the particles from 0.1 µm to 1.0 µm that pass through the composite</a:t>
            </a:r>
          </a:p>
          <a:p>
            <a:pPr defTabSz="457200">
              <a:spcAft>
                <a:spcPts val="600"/>
              </a:spcAft>
            </a:pPr>
            <a:r>
              <a:rPr lang="en-US" sz="1800" dirty="0"/>
              <a:t>Must block 90% of the particles from passing through the composite </a:t>
            </a:r>
          </a:p>
        </p:txBody>
      </p:sp>
    </p:spTree>
    <p:extLst>
      <p:ext uri="{BB962C8B-B14F-4D97-AF65-F5344CB8AC3E}">
        <p14:creationId xmlns:p14="http://schemas.microsoft.com/office/powerpoint/2010/main" val="2986369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ground, indoor, silver, gear&#10;&#10;Description automatically generated">
            <a:extLst>
              <a:ext uri="{FF2B5EF4-FFF2-40B4-BE49-F238E27FC236}">
                <a16:creationId xmlns:a16="http://schemas.microsoft.com/office/drawing/2014/main" id="{D2F47BAE-BF07-4DE6-B819-BFA4E05C15EB}"/>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0000" r="20000"/>
          <a:stretch>
            <a:fillRect/>
          </a:stretch>
        </p:blipFill>
        <p:spPr/>
      </p:pic>
      <p:sp>
        <p:nvSpPr>
          <p:cNvPr id="9" name="Text Placeholder 8">
            <a:extLst>
              <a:ext uri="{FF2B5EF4-FFF2-40B4-BE49-F238E27FC236}">
                <a16:creationId xmlns:a16="http://schemas.microsoft.com/office/drawing/2014/main" id="{71FF7C0B-0DF0-42E9-B5E6-D9C56F06772C}"/>
              </a:ext>
            </a:extLst>
          </p:cNvPr>
          <p:cNvSpPr>
            <a:spLocks noGrp="1"/>
          </p:cNvSpPr>
          <p:nvPr>
            <p:ph type="body" sz="quarter" idx="19"/>
          </p:nvPr>
        </p:nvSpPr>
        <p:spPr>
          <a:xfrm>
            <a:off x="301624" y="1123950"/>
            <a:ext cx="4498975" cy="3429000"/>
          </a:xfrm>
        </p:spPr>
        <p:txBody>
          <a:bodyPr anchor="t"/>
          <a:lstStyle/>
          <a:p>
            <a:pPr defTabSz="457200">
              <a:spcBef>
                <a:spcPct val="20000"/>
              </a:spcBef>
              <a:spcAft>
                <a:spcPts val="600"/>
              </a:spcAft>
            </a:pPr>
            <a:r>
              <a:rPr lang="en-US" sz="1800" dirty="0"/>
              <a:t>Hood Face Opening</a:t>
            </a:r>
          </a:p>
          <a:p>
            <a:pPr marL="228600" indent="-229500" defTabSz="457200">
              <a:spcBef>
                <a:spcPct val="20000"/>
              </a:spcBef>
              <a:spcAft>
                <a:spcPts val="600"/>
              </a:spcAft>
              <a:buFont typeface="Wingdings 2" panose="05020102010507070707" pitchFamily="18" charset="2"/>
              <a:buChar char=""/>
            </a:pPr>
            <a:r>
              <a:rPr lang="en-US" sz="1800" dirty="0"/>
              <a:t>Tests were designed to allow hood face openings to be large enough for staging, but small enough to seal to the facemask</a:t>
            </a:r>
          </a:p>
          <a:p>
            <a:pPr marL="228600" indent="-229500" defTabSz="457200">
              <a:spcBef>
                <a:spcPct val="20000"/>
              </a:spcBef>
              <a:spcAft>
                <a:spcPts val="600"/>
              </a:spcAft>
              <a:buFont typeface="Wingdings 2" panose="05020102010507070707" pitchFamily="18" charset="2"/>
              <a:buChar char=""/>
            </a:pPr>
            <a:r>
              <a:rPr lang="en-US" sz="1800" dirty="0"/>
              <a:t>Device created for visual observation of compliance</a:t>
            </a:r>
          </a:p>
          <a:p>
            <a:pPr marL="401638" lvl="1" indent="-229500" defTabSz="457200">
              <a:spcBef>
                <a:spcPct val="20000"/>
              </a:spcBef>
              <a:spcAft>
                <a:spcPts val="600"/>
              </a:spcAft>
              <a:buFont typeface="Wingdings 2" panose="05020102010507070707" pitchFamily="18" charset="2"/>
              <a:buChar char=""/>
            </a:pPr>
            <a:r>
              <a:rPr lang="en-US" sz="1800" dirty="0"/>
              <a:t>Must “freely” fit around upper cylinder</a:t>
            </a:r>
          </a:p>
          <a:p>
            <a:pPr marL="401638" lvl="1" indent="-229500" defTabSz="457200">
              <a:spcBef>
                <a:spcPct val="20000"/>
              </a:spcBef>
              <a:spcAft>
                <a:spcPts val="600"/>
              </a:spcAft>
              <a:buFont typeface="Wingdings 2" panose="05020102010507070707" pitchFamily="18" charset="2"/>
              <a:buChar char=""/>
            </a:pPr>
            <a:r>
              <a:rPr lang="en-US" sz="1800" dirty="0"/>
              <a:t>Must fit “snug” around bottom cylinder</a:t>
            </a:r>
          </a:p>
        </p:txBody>
      </p:sp>
      <p:sp>
        <p:nvSpPr>
          <p:cNvPr id="7" name="Title 6">
            <a:extLst>
              <a:ext uri="{FF2B5EF4-FFF2-40B4-BE49-F238E27FC236}">
                <a16:creationId xmlns:a16="http://schemas.microsoft.com/office/drawing/2014/main" id="{C8D5E6D8-BB42-49F7-8559-54C68FA9D85D}"/>
              </a:ext>
            </a:extLst>
          </p:cNvPr>
          <p:cNvSpPr>
            <a:spLocks noGrp="1"/>
          </p:cNvSpPr>
          <p:nvPr>
            <p:ph type="title"/>
          </p:nvPr>
        </p:nvSpPr>
        <p:spPr/>
        <p:txBody>
          <a:bodyPr>
            <a:normAutofit/>
          </a:bodyPr>
          <a:lstStyle/>
          <a:p>
            <a:r>
              <a:rPr lang="en-US" sz="4000" cap="none" dirty="0">
                <a:solidFill>
                  <a:schemeClr val="accent1">
                    <a:lumMod val="75000"/>
                  </a:schemeClr>
                </a:solidFill>
              </a:rPr>
              <a:t>Hoods</a:t>
            </a:r>
          </a:p>
        </p:txBody>
      </p:sp>
      <p:sp>
        <p:nvSpPr>
          <p:cNvPr id="14" name="TextBox 13">
            <a:extLst>
              <a:ext uri="{FF2B5EF4-FFF2-40B4-BE49-F238E27FC236}">
                <a16:creationId xmlns:a16="http://schemas.microsoft.com/office/drawing/2014/main" id="{E37E5699-6D5A-4CA8-9F7F-82627AB0F4F8}"/>
              </a:ext>
            </a:extLst>
          </p:cNvPr>
          <p:cNvSpPr txBox="1"/>
          <p:nvPr/>
        </p:nvSpPr>
        <p:spPr>
          <a:xfrm>
            <a:off x="7162800" y="4629150"/>
            <a:ext cx="175260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Bottom cylinder</a:t>
            </a:r>
          </a:p>
        </p:txBody>
      </p:sp>
      <p:sp>
        <p:nvSpPr>
          <p:cNvPr id="15" name="TextBox 14">
            <a:extLst>
              <a:ext uri="{FF2B5EF4-FFF2-40B4-BE49-F238E27FC236}">
                <a16:creationId xmlns:a16="http://schemas.microsoft.com/office/drawing/2014/main" id="{FD89A7D4-4B50-4886-BFE6-2C8DCC32665D}"/>
              </a:ext>
            </a:extLst>
          </p:cNvPr>
          <p:cNvSpPr txBox="1"/>
          <p:nvPr/>
        </p:nvSpPr>
        <p:spPr>
          <a:xfrm>
            <a:off x="5257800" y="4629150"/>
            <a:ext cx="1371599"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a:t>Top cylinder</a:t>
            </a:r>
          </a:p>
        </p:txBody>
      </p:sp>
      <p:cxnSp>
        <p:nvCxnSpPr>
          <p:cNvPr id="17" name="Straight Arrow Connector 16">
            <a:extLst>
              <a:ext uri="{FF2B5EF4-FFF2-40B4-BE49-F238E27FC236}">
                <a16:creationId xmlns:a16="http://schemas.microsoft.com/office/drawing/2014/main" id="{B781BC42-D8AC-4563-B480-2EC60B82D0C3}"/>
              </a:ext>
            </a:extLst>
          </p:cNvPr>
          <p:cNvCxnSpPr/>
          <p:nvPr/>
        </p:nvCxnSpPr>
        <p:spPr>
          <a:xfrm flipV="1">
            <a:off x="5943600" y="3181350"/>
            <a:ext cx="685800" cy="144780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9" name="Straight Arrow Connector 18">
            <a:extLst>
              <a:ext uri="{FF2B5EF4-FFF2-40B4-BE49-F238E27FC236}">
                <a16:creationId xmlns:a16="http://schemas.microsoft.com/office/drawing/2014/main" id="{4F273978-E1E8-4AE5-847C-3775B052C6E6}"/>
              </a:ext>
            </a:extLst>
          </p:cNvPr>
          <p:cNvCxnSpPr>
            <a:stCxn id="14" idx="0"/>
          </p:cNvCxnSpPr>
          <p:nvPr/>
        </p:nvCxnSpPr>
        <p:spPr>
          <a:xfrm flipH="1" flipV="1">
            <a:off x="7772400" y="3943350"/>
            <a:ext cx="266700" cy="68580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5320347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30A2C6F-9348-4B05-9173-A7FC0F97D593}"/>
              </a:ext>
            </a:extLst>
          </p:cNvPr>
          <p:cNvGraphicFramePr/>
          <p:nvPr>
            <p:extLst>
              <p:ext uri="{D42A27DB-BD31-4B8C-83A1-F6EECF244321}">
                <p14:modId xmlns:p14="http://schemas.microsoft.com/office/powerpoint/2010/main" val="1747819935"/>
              </p:ext>
            </p:extLst>
          </p:nvPr>
        </p:nvGraphicFramePr>
        <p:xfrm>
          <a:off x="380998" y="1425633"/>
          <a:ext cx="8305801" cy="3761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6322" name="TextBox 4">
            <a:extLst>
              <a:ext uri="{FF2B5EF4-FFF2-40B4-BE49-F238E27FC236}">
                <a16:creationId xmlns:a16="http://schemas.microsoft.com/office/drawing/2014/main" id="{401993DC-AF35-4442-A363-EAF4CC3D9832}"/>
              </a:ext>
            </a:extLst>
          </p:cNvPr>
          <p:cNvSpPr txBox="1">
            <a:spLocks noChangeArrowheads="1"/>
          </p:cNvSpPr>
          <p:nvPr/>
        </p:nvSpPr>
        <p:spPr bwMode="auto">
          <a:xfrm>
            <a:off x="381000" y="1375503"/>
            <a:ext cx="5273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schemeClr val="accent5">
                    <a:lumMod val="75000"/>
                  </a:schemeClr>
                </a:solidFill>
                <a:effectLst/>
                <a:uLnTx/>
                <a:uFillTx/>
                <a:latin typeface="Arial" panose="020B0604020202020204" pitchFamily="34" charset="0"/>
                <a:ea typeface="+mn-ea"/>
                <a:cs typeface="Arial" panose="020B0604020202020204" pitchFamily="34" charset="0"/>
              </a:rPr>
              <a:t>Evaluation suggestions</a:t>
            </a:r>
          </a:p>
        </p:txBody>
      </p:sp>
      <p:sp>
        <p:nvSpPr>
          <p:cNvPr id="8" name="Title 1">
            <a:extLst>
              <a:ext uri="{FF2B5EF4-FFF2-40B4-BE49-F238E27FC236}">
                <a16:creationId xmlns:a16="http://schemas.microsoft.com/office/drawing/2014/main" id="{480D1694-F719-4E35-B8DC-D4E9AF768CBF}"/>
              </a:ext>
            </a:extLst>
          </p:cNvPr>
          <p:cNvSpPr>
            <a:spLocks noGrp="1"/>
          </p:cNvSpPr>
          <p:nvPr>
            <p:ph type="title"/>
          </p:nvPr>
        </p:nvSpPr>
        <p:spPr>
          <a:xfrm>
            <a:off x="457200" y="514350"/>
            <a:ext cx="8229599" cy="685800"/>
          </a:xfrm>
        </p:spPr>
        <p:txBody>
          <a:bodyPr rtlCol="0" anchor="t">
            <a:noAutofit/>
          </a:bodyPr>
          <a:lstStyle/>
          <a:p>
            <a:pPr eaLnBrk="1" fontAlgn="auto" hangingPunct="1">
              <a:spcAft>
                <a:spcPts val="0"/>
              </a:spcAft>
              <a:defRPr/>
            </a:pPr>
            <a:r>
              <a:rPr lang="en-US" sz="3675" cap="none" dirty="0"/>
              <a:t>Particulate Blocking Hoods</a:t>
            </a:r>
          </a:p>
        </p:txBody>
      </p:sp>
    </p:spTree>
    <p:extLst>
      <p:ext uri="{BB962C8B-B14F-4D97-AF65-F5344CB8AC3E}">
        <p14:creationId xmlns:p14="http://schemas.microsoft.com/office/powerpoint/2010/main" val="29765613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4EE6279A-BFAA-4137-8B42-C4F68AC6C9C8}"/>
              </a:ext>
            </a:extLst>
          </p:cNvPr>
          <p:cNvSpPr>
            <a:spLocks noGrp="1"/>
          </p:cNvSpPr>
          <p:nvPr>
            <p:ph type="title"/>
          </p:nvPr>
        </p:nvSpPr>
        <p:spPr>
          <a:xfrm>
            <a:off x="3962400" y="533400"/>
            <a:ext cx="3867150" cy="666750"/>
          </a:xfrm>
        </p:spPr>
        <p:txBody>
          <a:bodyPr rtlCol="0" anchor="t">
            <a:noAutofit/>
          </a:bodyPr>
          <a:lstStyle/>
          <a:p>
            <a:pPr>
              <a:defRPr/>
            </a:pPr>
            <a:r>
              <a:rPr lang="en-US" sz="3200" cap="none" dirty="0"/>
              <a:t>Boots</a:t>
            </a:r>
          </a:p>
        </p:txBody>
      </p:sp>
      <p:pic>
        <p:nvPicPr>
          <p:cNvPr id="9" name="Picture 8">
            <a:extLst>
              <a:ext uri="{FF2B5EF4-FFF2-40B4-BE49-F238E27FC236}">
                <a16:creationId xmlns:a16="http://schemas.microsoft.com/office/drawing/2014/main" id="{D324A7DD-079F-445B-95ED-7960B16077BA}"/>
              </a:ext>
            </a:extLst>
          </p:cNvPr>
          <p:cNvPicPr>
            <a:picLocks noChangeAspect="1"/>
          </p:cNvPicPr>
          <p:nvPr/>
        </p:nvPicPr>
        <p:blipFill>
          <a:blip r:embed="rId2"/>
          <a:stretch>
            <a:fillRect/>
          </a:stretch>
        </p:blipFill>
        <p:spPr>
          <a:xfrm>
            <a:off x="3232569" y="2508264"/>
            <a:ext cx="3476455" cy="2582171"/>
          </a:xfrm>
          <a:prstGeom prst="rect">
            <a:avLst/>
          </a:prstGeom>
        </p:spPr>
      </p:pic>
      <p:sp>
        <p:nvSpPr>
          <p:cNvPr id="10" name="TextBox 9">
            <a:extLst>
              <a:ext uri="{FF2B5EF4-FFF2-40B4-BE49-F238E27FC236}">
                <a16:creationId xmlns:a16="http://schemas.microsoft.com/office/drawing/2014/main" id="{C4123AD2-1903-41CF-8E4C-EF45F9653C0D}"/>
              </a:ext>
            </a:extLst>
          </p:cNvPr>
          <p:cNvSpPr txBox="1"/>
          <p:nvPr/>
        </p:nvSpPr>
        <p:spPr>
          <a:xfrm>
            <a:off x="7315200" y="4898904"/>
            <a:ext cx="1901949" cy="2161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Gill Sans MT" panose="020B0502020104020203"/>
                <a:ea typeface="+mn-ea"/>
                <a:cs typeface="+mn-cs"/>
              </a:rPr>
              <a:t>Images copyright of ASTM International</a:t>
            </a:r>
          </a:p>
        </p:txBody>
      </p:sp>
      <p:graphicFrame>
        <p:nvGraphicFramePr>
          <p:cNvPr id="11" name="Table 11">
            <a:extLst>
              <a:ext uri="{FF2B5EF4-FFF2-40B4-BE49-F238E27FC236}">
                <a16:creationId xmlns:a16="http://schemas.microsoft.com/office/drawing/2014/main" id="{41F119EE-9797-46F9-A410-810D86B280B8}"/>
              </a:ext>
            </a:extLst>
          </p:cNvPr>
          <p:cNvGraphicFramePr>
            <a:graphicFrameLocks noGrp="1"/>
          </p:cNvGraphicFramePr>
          <p:nvPr>
            <p:extLst>
              <p:ext uri="{D42A27DB-BD31-4B8C-83A1-F6EECF244321}">
                <p14:modId xmlns:p14="http://schemas.microsoft.com/office/powerpoint/2010/main" val="1757775614"/>
              </p:ext>
            </p:extLst>
          </p:nvPr>
        </p:nvGraphicFramePr>
        <p:xfrm>
          <a:off x="3725461" y="1387449"/>
          <a:ext cx="2490672" cy="1038860"/>
        </p:xfrm>
        <a:graphic>
          <a:graphicData uri="http://schemas.openxmlformats.org/drawingml/2006/table">
            <a:tbl>
              <a:tblPr firstRow="1" bandRow="1">
                <a:tableStyleId>{8A107856-5554-42FB-B03E-39F5DBC370BA}</a:tableStyleId>
              </a:tblPr>
              <a:tblGrid>
                <a:gridCol w="966672">
                  <a:extLst>
                    <a:ext uri="{9D8B030D-6E8A-4147-A177-3AD203B41FA5}">
                      <a16:colId xmlns:a16="http://schemas.microsoft.com/office/drawing/2014/main" val="706616010"/>
                    </a:ext>
                  </a:extLst>
                </a:gridCol>
                <a:gridCol w="1524000">
                  <a:extLst>
                    <a:ext uri="{9D8B030D-6E8A-4147-A177-3AD203B41FA5}">
                      <a16:colId xmlns:a16="http://schemas.microsoft.com/office/drawing/2014/main" val="151259032"/>
                    </a:ext>
                  </a:extLst>
                </a:gridCol>
              </a:tblGrid>
              <a:tr h="0">
                <a:tc>
                  <a:txBody>
                    <a:bodyPr/>
                    <a:lstStyle/>
                    <a:p>
                      <a:pPr marL="0" indent="0" algn="ctr">
                        <a:spcBef>
                          <a:spcPts val="0"/>
                        </a:spcBef>
                      </a:pPr>
                      <a:r>
                        <a:rPr lang="en-US" dirty="0"/>
                        <a:t>Footwear</a:t>
                      </a:r>
                    </a:p>
                  </a:txBody>
                  <a:tcPr anchor="ctr"/>
                </a:tc>
                <a:tc>
                  <a:txBody>
                    <a:bodyPr/>
                    <a:lstStyle/>
                    <a:p>
                      <a:pPr marL="0" indent="0" algn="ctr">
                        <a:spcBef>
                          <a:spcPts val="0"/>
                        </a:spcBef>
                      </a:pPr>
                      <a:r>
                        <a:rPr lang="en-US" dirty="0"/>
                        <a:t>Requirement</a:t>
                      </a:r>
                    </a:p>
                  </a:txBody>
                  <a:tcPr anchor="ctr"/>
                </a:tc>
                <a:extLst>
                  <a:ext uri="{0D108BD9-81ED-4DB2-BD59-A6C34878D82A}">
                    <a16:rowId xmlns:a16="http://schemas.microsoft.com/office/drawing/2014/main" val="3315541823"/>
                  </a:ext>
                </a:extLst>
              </a:tr>
              <a:tr h="370840">
                <a:tc>
                  <a:txBody>
                    <a:bodyPr/>
                    <a:lstStyle/>
                    <a:p>
                      <a:pPr marL="0" indent="0" algn="ctr">
                        <a:spcBef>
                          <a:spcPts val="0"/>
                        </a:spcBef>
                      </a:pPr>
                      <a:r>
                        <a:rPr lang="en-US" sz="1400" kern="1200" dirty="0">
                          <a:solidFill>
                            <a:srgbClr val="002060"/>
                          </a:solidFill>
                        </a:rPr>
                        <a:t>Upper</a:t>
                      </a:r>
                      <a:endParaRPr lang="en-US" sz="1400" kern="1200" dirty="0">
                        <a:solidFill>
                          <a:srgbClr val="002060"/>
                        </a:solidFill>
                        <a:latin typeface="+mn-lt"/>
                        <a:ea typeface="+mn-ea"/>
                        <a:cs typeface="+mn-cs"/>
                      </a:endParaRPr>
                    </a:p>
                  </a:txBody>
                  <a:tcPr anchor="ctr"/>
                </a:tc>
                <a:tc>
                  <a:txBody>
                    <a:bodyPr/>
                    <a:lstStyle/>
                    <a:p>
                      <a:pPr marL="0" lvl="1" indent="0" algn="ctr">
                        <a:spcBef>
                          <a:spcPts val="0"/>
                        </a:spcBef>
                        <a:spcAft>
                          <a:spcPts val="0"/>
                        </a:spcAft>
                        <a:defRPr/>
                      </a:pPr>
                      <a:r>
                        <a:rPr lang="en-US" sz="1400" kern="1200" dirty="0">
                          <a:solidFill>
                            <a:srgbClr val="002060"/>
                          </a:solidFill>
                        </a:rPr>
                        <a:t>60 N (13lbf)</a:t>
                      </a:r>
                      <a:endParaRPr lang="en-US" sz="1400" kern="1200" dirty="0">
                        <a:solidFill>
                          <a:srgbClr val="002060"/>
                        </a:solidFill>
                        <a:latin typeface="+mn-lt"/>
                        <a:ea typeface="+mn-ea"/>
                        <a:cs typeface="+mn-cs"/>
                      </a:endParaRPr>
                    </a:p>
                  </a:txBody>
                  <a:tcPr anchor="ctr"/>
                </a:tc>
                <a:extLst>
                  <a:ext uri="{0D108BD9-81ED-4DB2-BD59-A6C34878D82A}">
                    <a16:rowId xmlns:a16="http://schemas.microsoft.com/office/drawing/2014/main" val="15747889"/>
                  </a:ext>
                </a:extLst>
              </a:tr>
              <a:tr h="370840">
                <a:tc>
                  <a:txBody>
                    <a:bodyPr/>
                    <a:lstStyle/>
                    <a:p>
                      <a:pPr marL="0" indent="0" algn="ctr">
                        <a:spcBef>
                          <a:spcPts val="0"/>
                        </a:spcBef>
                      </a:pPr>
                      <a:r>
                        <a:rPr lang="en-US" sz="1400" kern="1200" dirty="0">
                          <a:solidFill>
                            <a:srgbClr val="002060"/>
                          </a:solidFill>
                        </a:rPr>
                        <a:t>Sole</a:t>
                      </a:r>
                      <a:endParaRPr lang="en-US" sz="1400" kern="1200" dirty="0">
                        <a:solidFill>
                          <a:srgbClr val="002060"/>
                        </a:solidFill>
                        <a:latin typeface="+mn-lt"/>
                        <a:ea typeface="+mn-ea"/>
                        <a:cs typeface="+mn-cs"/>
                      </a:endParaRPr>
                    </a:p>
                  </a:txBody>
                  <a:tcPr anchor="ctr"/>
                </a:tc>
                <a:tc>
                  <a:txBody>
                    <a:bodyPr/>
                    <a:lstStyle/>
                    <a:p>
                      <a:pPr marL="0" indent="0" algn="ctr">
                        <a:spcBef>
                          <a:spcPts val="0"/>
                        </a:spcBef>
                      </a:pPr>
                      <a:r>
                        <a:rPr lang="en-US" sz="1400" kern="1200" dirty="0">
                          <a:solidFill>
                            <a:srgbClr val="002060"/>
                          </a:solidFill>
                        </a:rPr>
                        <a:t>1200 N (270 lbf)</a:t>
                      </a:r>
                      <a:endParaRPr lang="en-US" sz="1400" kern="1200" dirty="0">
                        <a:solidFill>
                          <a:srgbClr val="002060"/>
                        </a:solidFill>
                        <a:latin typeface="+mn-lt"/>
                        <a:ea typeface="+mn-ea"/>
                        <a:cs typeface="+mn-cs"/>
                      </a:endParaRPr>
                    </a:p>
                  </a:txBody>
                  <a:tcPr anchor="ctr"/>
                </a:tc>
                <a:extLst>
                  <a:ext uri="{0D108BD9-81ED-4DB2-BD59-A6C34878D82A}">
                    <a16:rowId xmlns:a16="http://schemas.microsoft.com/office/drawing/2014/main" val="1410931976"/>
                  </a:ext>
                </a:extLst>
              </a:tr>
            </a:tbl>
          </a:graphicData>
        </a:graphic>
      </p:graphicFrame>
      <p:pic>
        <p:nvPicPr>
          <p:cNvPr id="8" name="Picture 5" descr="C:\Users\Jim Reidy\Desktop\supralite-exploded-view.jpg">
            <a:extLst>
              <a:ext uri="{FF2B5EF4-FFF2-40B4-BE49-F238E27FC236}">
                <a16:creationId xmlns:a16="http://schemas.microsoft.com/office/drawing/2014/main" id="{FD4D02F1-1AC2-8B48-BB23-DD29C46B4BEB}"/>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304800" y="24596"/>
            <a:ext cx="2927769" cy="5065839"/>
          </a:xfrm>
          <a:noFill/>
        </p:spPr>
      </p:pic>
      <p:sp>
        <p:nvSpPr>
          <p:cNvPr id="13" name="TextBox 12">
            <a:extLst>
              <a:ext uri="{FF2B5EF4-FFF2-40B4-BE49-F238E27FC236}">
                <a16:creationId xmlns:a16="http://schemas.microsoft.com/office/drawing/2014/main" id="{420155BD-6F60-8043-960F-228C38A47C8F}"/>
              </a:ext>
            </a:extLst>
          </p:cNvPr>
          <p:cNvSpPr txBox="1"/>
          <p:nvPr/>
        </p:nvSpPr>
        <p:spPr>
          <a:xfrm>
            <a:off x="6677025" y="1546927"/>
            <a:ext cx="2305050" cy="3518912"/>
          </a:xfrm>
          <a:prstGeom prst="rect">
            <a:avLst/>
          </a:prstGeom>
          <a:noFill/>
        </p:spPr>
        <p:txBody>
          <a:bodyPr wrap="square">
            <a:spAutoFit/>
          </a:bodyPr>
          <a:lstStyle/>
          <a:p>
            <a:pPr marL="274320" indent="-192024" eaLnBrk="1" fontAlgn="auto" hangingPunct="1">
              <a:spcBef>
                <a:spcPts val="435"/>
              </a:spcBef>
              <a:spcAft>
                <a:spcPts val="0"/>
              </a:spcAft>
              <a:buFont typeface="Franklin Gothic Book" panose="020B0503020102020204" pitchFamily="34" charset="0"/>
              <a:buNone/>
              <a:defRPr/>
            </a:pPr>
            <a:r>
              <a:rPr lang="en-US" sz="2400" b="1" dirty="0"/>
              <a:t>  Puncture resistance test 272 lbf </a:t>
            </a:r>
            <a:r>
              <a:rPr lang="en-US" sz="2400" dirty="0"/>
              <a:t> </a:t>
            </a:r>
          </a:p>
          <a:p>
            <a:pPr marL="274320" indent="-192024" eaLnBrk="1" fontAlgn="auto" hangingPunct="1">
              <a:spcBef>
                <a:spcPts val="435"/>
              </a:spcBef>
              <a:spcAft>
                <a:spcPts val="0"/>
              </a:spcAft>
              <a:buFont typeface="Franklin Gothic Book" panose="020B0503020102020204" pitchFamily="34" charset="0"/>
              <a:buNone/>
              <a:defRPr/>
            </a:pPr>
            <a:r>
              <a:rPr lang="en-US" sz="1800" dirty="0"/>
              <a:t>	(a nontechnical unit of force equal to the mass of 1 pound with an acceleration of free fall equal to 32 feet/sec/sec.)</a:t>
            </a:r>
          </a:p>
          <a:p>
            <a:pPr marL="274320" indent="-192024" eaLnBrk="1" fontAlgn="auto" hangingPunct="1">
              <a:spcBef>
                <a:spcPts val="435"/>
              </a:spcBef>
              <a:spcAft>
                <a:spcPts val="0"/>
              </a:spcAft>
              <a:buFont typeface="Franklin Gothic Book" panose="020B0503020102020204" pitchFamily="34" charset="0"/>
              <a:buNone/>
              <a:defRPr/>
            </a:pPr>
            <a:r>
              <a:rPr lang="en-US" sz="1800" dirty="0"/>
              <a:t>	</a:t>
            </a:r>
          </a:p>
        </p:txBody>
      </p:sp>
    </p:spTree>
    <p:extLst>
      <p:ext uri="{BB962C8B-B14F-4D97-AF65-F5344CB8AC3E}">
        <p14:creationId xmlns:p14="http://schemas.microsoft.com/office/powerpoint/2010/main" val="7552418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4EE6279A-BFAA-4137-8B42-C4F68AC6C9C8}"/>
              </a:ext>
            </a:extLst>
          </p:cNvPr>
          <p:cNvSpPr>
            <a:spLocks noGrp="1"/>
          </p:cNvSpPr>
          <p:nvPr>
            <p:ph type="title"/>
          </p:nvPr>
        </p:nvSpPr>
        <p:spPr>
          <a:xfrm>
            <a:off x="457200" y="533400"/>
            <a:ext cx="7372350" cy="666750"/>
          </a:xfrm>
        </p:spPr>
        <p:txBody>
          <a:bodyPr rtlCol="0" anchor="t">
            <a:noAutofit/>
          </a:bodyPr>
          <a:lstStyle/>
          <a:p>
            <a:pPr eaLnBrk="1" fontAlgn="auto" hangingPunct="1">
              <a:spcAft>
                <a:spcPts val="0"/>
              </a:spcAft>
              <a:defRPr/>
            </a:pPr>
            <a:r>
              <a:rPr lang="en-US" sz="3200" cap="none" dirty="0"/>
              <a:t>Boots</a:t>
            </a:r>
          </a:p>
        </p:txBody>
      </p:sp>
      <p:sp>
        <p:nvSpPr>
          <p:cNvPr id="13316" name="Content Placeholder 3">
            <a:extLst>
              <a:ext uri="{FF2B5EF4-FFF2-40B4-BE49-F238E27FC236}">
                <a16:creationId xmlns:a16="http://schemas.microsoft.com/office/drawing/2014/main" id="{11E97C4C-E8B4-4DAE-AB4B-38CD608BCF5B}"/>
              </a:ext>
            </a:extLst>
          </p:cNvPr>
          <p:cNvSpPr>
            <a:spLocks noGrp="1"/>
          </p:cNvSpPr>
          <p:nvPr>
            <p:ph sz="quarter" idx="4294967295"/>
          </p:nvPr>
        </p:nvSpPr>
        <p:spPr>
          <a:xfrm>
            <a:off x="3200400" y="1481051"/>
            <a:ext cx="5486400" cy="3450474"/>
          </a:xfrm>
        </p:spPr>
        <p:txBody>
          <a:bodyPr rtlCol="0">
            <a:normAutofit fontScale="92500"/>
          </a:bodyPr>
          <a:lstStyle/>
          <a:p>
            <a:pPr marL="82296" indent="0" eaLnBrk="1" fontAlgn="auto" hangingPunct="1">
              <a:spcBef>
                <a:spcPts val="435"/>
              </a:spcBef>
              <a:spcAft>
                <a:spcPts val="0"/>
              </a:spcAft>
              <a:buNone/>
              <a:defRPr/>
            </a:pPr>
            <a:r>
              <a:rPr lang="en-US" sz="2400" dirty="0">
                <a:solidFill>
                  <a:schemeClr val="accent1">
                    <a:lumMod val="60000"/>
                    <a:lumOff val="40000"/>
                  </a:schemeClr>
                </a:solidFill>
              </a:rPr>
              <a:t>Performance and reality – a personal story</a:t>
            </a:r>
          </a:p>
          <a:p>
            <a:pPr marL="425196" indent="-342900" eaLnBrk="1" fontAlgn="auto" hangingPunct="1">
              <a:spcBef>
                <a:spcPts val="435"/>
              </a:spcBef>
              <a:spcAft>
                <a:spcPts val="0"/>
              </a:spcAft>
              <a:buFont typeface="Wingdings" panose="05000000000000000000" pitchFamily="2" charset="2"/>
              <a:buChar char="§"/>
              <a:defRPr/>
            </a:pPr>
            <a:r>
              <a:rPr lang="en-US" sz="2400" dirty="0">
                <a:solidFill>
                  <a:srgbClr val="002060"/>
                </a:solidFill>
              </a:rPr>
              <a:t>No TPP is Required</a:t>
            </a:r>
          </a:p>
          <a:p>
            <a:pPr marL="425196" indent="-342900" eaLnBrk="1" fontAlgn="auto" hangingPunct="1">
              <a:spcBef>
                <a:spcPts val="435"/>
              </a:spcBef>
              <a:spcAft>
                <a:spcPts val="0"/>
              </a:spcAft>
              <a:buFont typeface="Wingdings" panose="05000000000000000000" pitchFamily="2" charset="2"/>
              <a:buChar char="§"/>
              <a:defRPr/>
            </a:pPr>
            <a:r>
              <a:rPr lang="en-US" sz="2400" dirty="0">
                <a:solidFill>
                  <a:srgbClr val="002060"/>
                </a:solidFill>
              </a:rPr>
              <a:t>Conductive Heat Resistance (CHR) is required for footwear soles</a:t>
            </a:r>
          </a:p>
          <a:p>
            <a:pPr marL="668196" lvl="1" indent="-342900">
              <a:spcBef>
                <a:spcPts val="435"/>
              </a:spcBef>
              <a:spcAft>
                <a:spcPts val="0"/>
              </a:spcAft>
              <a:buFont typeface="Wingdings" panose="05000000000000000000" pitchFamily="2" charset="2"/>
              <a:buChar char="§"/>
              <a:defRPr/>
            </a:pPr>
            <a:r>
              <a:rPr lang="en-US" sz="2250" dirty="0">
                <a:solidFill>
                  <a:srgbClr val="002060"/>
                </a:solidFill>
              </a:rPr>
              <a:t>Minimum 44°C (111°F) after 20 minutes</a:t>
            </a:r>
          </a:p>
          <a:p>
            <a:pPr marL="425196" indent="-342900" eaLnBrk="1" fontAlgn="auto" hangingPunct="1">
              <a:spcBef>
                <a:spcPts val="435"/>
              </a:spcBef>
              <a:spcAft>
                <a:spcPts val="0"/>
              </a:spcAft>
              <a:buFont typeface="Wingdings" panose="05000000000000000000" pitchFamily="2" charset="2"/>
              <a:buChar char="§"/>
              <a:defRPr/>
            </a:pPr>
            <a:r>
              <a:rPr lang="en-US" sz="2400" dirty="0">
                <a:solidFill>
                  <a:srgbClr val="002060"/>
                </a:solidFill>
              </a:rPr>
              <a:t>Radiant Heat Resistance (RHR) is required for footwear uppers</a:t>
            </a:r>
          </a:p>
          <a:p>
            <a:pPr marL="668196" lvl="1" indent="-342900">
              <a:spcBef>
                <a:spcPts val="435"/>
              </a:spcBef>
              <a:spcAft>
                <a:spcPts val="0"/>
              </a:spcAft>
              <a:buFont typeface="Wingdings" panose="05000000000000000000" pitchFamily="2" charset="2"/>
              <a:buChar char="§"/>
              <a:defRPr/>
            </a:pPr>
            <a:r>
              <a:rPr lang="en-US" sz="2250" dirty="0">
                <a:solidFill>
                  <a:srgbClr val="002060"/>
                </a:solidFill>
              </a:rPr>
              <a:t>Minimum 44°C (111°F) after 5 minutes</a:t>
            </a:r>
          </a:p>
        </p:txBody>
      </p:sp>
      <p:grpSp>
        <p:nvGrpSpPr>
          <p:cNvPr id="6" name="Group 5">
            <a:extLst>
              <a:ext uri="{FF2B5EF4-FFF2-40B4-BE49-F238E27FC236}">
                <a16:creationId xmlns:a16="http://schemas.microsoft.com/office/drawing/2014/main" id="{3EB35896-F6C7-4D4D-9851-F883513F155D}"/>
              </a:ext>
            </a:extLst>
          </p:cNvPr>
          <p:cNvGrpSpPr/>
          <p:nvPr/>
        </p:nvGrpSpPr>
        <p:grpSpPr>
          <a:xfrm>
            <a:off x="228600" y="1475139"/>
            <a:ext cx="2743200" cy="3543692"/>
            <a:chOff x="228600" y="1475139"/>
            <a:chExt cx="2743200" cy="3543692"/>
          </a:xfrm>
        </p:grpSpPr>
        <p:sp>
          <p:nvSpPr>
            <p:cNvPr id="8" name="Rectangle 7">
              <a:extLst>
                <a:ext uri="{FF2B5EF4-FFF2-40B4-BE49-F238E27FC236}">
                  <a16:creationId xmlns:a16="http://schemas.microsoft.com/office/drawing/2014/main" id="{C2FB645E-963F-469D-9444-53A6A1554B2C}"/>
                </a:ext>
              </a:extLst>
            </p:cNvPr>
            <p:cNvSpPr/>
            <p:nvPr/>
          </p:nvSpPr>
          <p:spPr>
            <a:xfrm>
              <a:off x="906517" y="1475139"/>
              <a:ext cx="2065283" cy="1583371"/>
            </a:xfrm>
            <a:prstGeom prst="rect">
              <a:avLst/>
            </a:prstGeom>
            <a:blipFill rotWithShape="1">
              <a:blip r:embed="rId3"/>
              <a:srcRect/>
              <a:stretch>
                <a:fillRect t="-10000" b="-10000"/>
              </a:stretch>
            </a:blipFill>
          </p:spPr>
          <p:style>
            <a:lnRef idx="2">
              <a:schemeClr val="lt1">
                <a:hueOff val="0"/>
                <a:satOff val="0"/>
                <a:lumOff val="0"/>
                <a:alphaOff val="0"/>
              </a:schemeClr>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9" name="Freeform: Shape 8">
              <a:extLst>
                <a:ext uri="{FF2B5EF4-FFF2-40B4-BE49-F238E27FC236}">
                  <a16:creationId xmlns:a16="http://schemas.microsoft.com/office/drawing/2014/main" id="{BF11D994-20E8-4A12-A87E-3FCB3A48FA54}"/>
                </a:ext>
              </a:extLst>
            </p:cNvPr>
            <p:cNvSpPr/>
            <p:nvPr/>
          </p:nvSpPr>
          <p:spPr>
            <a:xfrm>
              <a:off x="243535" y="2253361"/>
              <a:ext cx="868763" cy="868763"/>
            </a:xfrm>
            <a:custGeom>
              <a:avLst/>
              <a:gdLst>
                <a:gd name="connsiteX0" fmla="*/ 0 w 868763"/>
                <a:gd name="connsiteY0" fmla="*/ 0 h 868763"/>
                <a:gd name="connsiteX1" fmla="*/ 868763 w 868763"/>
                <a:gd name="connsiteY1" fmla="*/ 0 h 868763"/>
                <a:gd name="connsiteX2" fmla="*/ 868763 w 868763"/>
                <a:gd name="connsiteY2" fmla="*/ 868763 h 868763"/>
                <a:gd name="connsiteX3" fmla="*/ 0 w 868763"/>
                <a:gd name="connsiteY3" fmla="*/ 868763 h 868763"/>
                <a:gd name="connsiteX4" fmla="*/ 0 w 868763"/>
                <a:gd name="connsiteY4" fmla="*/ 0 h 868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763" h="868763">
                  <a:moveTo>
                    <a:pt x="0" y="0"/>
                  </a:moveTo>
                  <a:lnTo>
                    <a:pt x="868763" y="0"/>
                  </a:lnTo>
                  <a:lnTo>
                    <a:pt x="868763" y="868763"/>
                  </a:lnTo>
                  <a:lnTo>
                    <a:pt x="0" y="868763"/>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RHR</a:t>
              </a:r>
            </a:p>
          </p:txBody>
        </p:sp>
        <p:sp>
          <p:nvSpPr>
            <p:cNvPr id="10" name="Rectangle 9">
              <a:extLst>
                <a:ext uri="{FF2B5EF4-FFF2-40B4-BE49-F238E27FC236}">
                  <a16:creationId xmlns:a16="http://schemas.microsoft.com/office/drawing/2014/main" id="{D9EEF4AB-B137-480F-A24D-44F0E2B63D9E}"/>
                </a:ext>
              </a:extLst>
            </p:cNvPr>
            <p:cNvSpPr/>
            <p:nvPr/>
          </p:nvSpPr>
          <p:spPr>
            <a:xfrm>
              <a:off x="906517" y="3181350"/>
              <a:ext cx="2065283" cy="1750175"/>
            </a:xfrm>
            <a:prstGeom prst="rect">
              <a:avLst/>
            </a:prstGeom>
            <a:blipFill rotWithShape="1">
              <a:blip r:embed="rId4"/>
              <a:srcRect/>
              <a:stretch>
                <a:fillRect l="-6000" r="-6000"/>
              </a:stretch>
            </a:blipFill>
          </p:spPr>
          <p:style>
            <a:lnRef idx="2">
              <a:schemeClr val="lt1">
                <a:hueOff val="0"/>
                <a:satOff val="0"/>
                <a:lumOff val="0"/>
                <a:alphaOff val="0"/>
              </a:schemeClr>
            </a:lnRef>
            <a:fillRef idx="1">
              <a:scrgbClr r="0" g="0" b="0"/>
            </a:fillRef>
            <a:effectRef idx="0">
              <a:schemeClr val="accent4">
                <a:tint val="50000"/>
                <a:hueOff val="-7010485"/>
                <a:satOff val="25172"/>
                <a:lumOff val="10358"/>
                <a:alphaOff val="0"/>
              </a:schemeClr>
            </a:effectRef>
            <a:fontRef idx="minor">
              <a:schemeClr val="lt1">
                <a:hueOff val="0"/>
                <a:satOff val="0"/>
                <a:lumOff val="0"/>
                <a:alphaOff val="0"/>
              </a:schemeClr>
            </a:fontRef>
          </p:style>
        </p:sp>
        <p:sp>
          <p:nvSpPr>
            <p:cNvPr id="11" name="Freeform: Shape 10">
              <a:extLst>
                <a:ext uri="{FF2B5EF4-FFF2-40B4-BE49-F238E27FC236}">
                  <a16:creationId xmlns:a16="http://schemas.microsoft.com/office/drawing/2014/main" id="{1574CC0E-6F60-4284-841D-E57B78073B28}"/>
                </a:ext>
              </a:extLst>
            </p:cNvPr>
            <p:cNvSpPr/>
            <p:nvPr/>
          </p:nvSpPr>
          <p:spPr>
            <a:xfrm>
              <a:off x="228600" y="4150068"/>
              <a:ext cx="868763" cy="868763"/>
            </a:xfrm>
            <a:custGeom>
              <a:avLst/>
              <a:gdLst>
                <a:gd name="connsiteX0" fmla="*/ 0 w 868763"/>
                <a:gd name="connsiteY0" fmla="*/ 0 h 868763"/>
                <a:gd name="connsiteX1" fmla="*/ 868763 w 868763"/>
                <a:gd name="connsiteY1" fmla="*/ 0 h 868763"/>
                <a:gd name="connsiteX2" fmla="*/ 868763 w 868763"/>
                <a:gd name="connsiteY2" fmla="*/ 868763 h 868763"/>
                <a:gd name="connsiteX3" fmla="*/ 0 w 868763"/>
                <a:gd name="connsiteY3" fmla="*/ 868763 h 868763"/>
                <a:gd name="connsiteX4" fmla="*/ 0 w 868763"/>
                <a:gd name="connsiteY4" fmla="*/ 0 h 868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763" h="868763">
                  <a:moveTo>
                    <a:pt x="0" y="0"/>
                  </a:moveTo>
                  <a:lnTo>
                    <a:pt x="868763" y="0"/>
                  </a:lnTo>
                  <a:lnTo>
                    <a:pt x="868763" y="868763"/>
                  </a:lnTo>
                  <a:lnTo>
                    <a:pt x="0" y="868763"/>
                  </a:lnTo>
                  <a:lnTo>
                    <a:pt x="0" y="0"/>
                  </a:lnTo>
                  <a:close/>
                </a:path>
              </a:pathLst>
            </a:custGeom>
          </p:spPr>
          <p:style>
            <a:lnRef idx="2">
              <a:schemeClr val="lt1">
                <a:hueOff val="0"/>
                <a:satOff val="0"/>
                <a:lumOff val="0"/>
                <a:alphaOff val="0"/>
              </a:schemeClr>
            </a:lnRef>
            <a:fillRef idx="1">
              <a:schemeClr val="accent4">
                <a:hueOff val="-7229448"/>
                <a:satOff val="32859"/>
                <a:lumOff val="195"/>
                <a:alphaOff val="0"/>
              </a:schemeClr>
            </a:fillRef>
            <a:effectRef idx="0">
              <a:schemeClr val="accent4">
                <a:hueOff val="-7229448"/>
                <a:satOff val="32859"/>
                <a:lumOff val="195"/>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CHR</a:t>
              </a:r>
            </a:p>
          </p:txBody>
        </p:sp>
      </p:grpSp>
    </p:spTree>
    <p:extLst>
      <p:ext uri="{BB962C8B-B14F-4D97-AF65-F5344CB8AC3E}">
        <p14:creationId xmlns:p14="http://schemas.microsoft.com/office/powerpoint/2010/main" val="16025410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Content Placeholder 3" descr="pike pole test.JPG">
            <a:extLst>
              <a:ext uri="{FF2B5EF4-FFF2-40B4-BE49-F238E27FC236}">
                <a16:creationId xmlns:a16="http://schemas.microsoft.com/office/drawing/2014/main" id="{D0D67702-890F-477B-ABD7-1A1B92B2360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6865" t="6787" r="43284"/>
          <a:stretch/>
        </p:blipFill>
        <p:spPr>
          <a:xfrm>
            <a:off x="7654662" y="666749"/>
            <a:ext cx="1032138" cy="4315845"/>
          </a:xfrm>
        </p:spPr>
      </p:pic>
      <p:pic>
        <p:nvPicPr>
          <p:cNvPr id="58372" name="Picture 4" descr="C:\Users\Jim Reidy\Desktop\Pictures\used gloves.JPG">
            <a:extLst>
              <a:ext uri="{FF2B5EF4-FFF2-40B4-BE49-F238E27FC236}">
                <a16:creationId xmlns:a16="http://schemas.microsoft.com/office/drawing/2014/main" id="{D996E7F9-A7D9-462A-B341-BA6AAB953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9860" y="3367416"/>
            <a:ext cx="1945610" cy="1642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575AF3D4-A4C2-41F1-BA3F-226B6299224A}"/>
              </a:ext>
            </a:extLst>
          </p:cNvPr>
          <p:cNvSpPr txBox="1">
            <a:spLocks/>
          </p:cNvSpPr>
          <p:nvPr/>
        </p:nvSpPr>
        <p:spPr>
          <a:xfrm>
            <a:off x="457200" y="533400"/>
            <a:ext cx="7372350" cy="666750"/>
          </a:xfrm>
          <a:prstGeom prst="rect">
            <a:avLst/>
          </a:prstGeom>
        </p:spPr>
        <p:txBody>
          <a:bodyPr vert="horz" lIns="91440" tIns="45720" rIns="91440" bIns="45720" rtlCol="0" anchor="t">
            <a:noAutofit/>
          </a:bodyPr>
          <a:lst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Gill Sans MT" panose="020B0502020104020203"/>
                <a:ea typeface="+mj-ea"/>
                <a:cs typeface="+mj-cs"/>
              </a:rPr>
              <a:t>Gloves</a:t>
            </a:r>
          </a:p>
        </p:txBody>
      </p:sp>
      <p:sp>
        <p:nvSpPr>
          <p:cNvPr id="8" name="Content Placeholder 3">
            <a:extLst>
              <a:ext uri="{FF2B5EF4-FFF2-40B4-BE49-F238E27FC236}">
                <a16:creationId xmlns:a16="http://schemas.microsoft.com/office/drawing/2014/main" id="{08314656-365B-417B-A76D-96620D0116C0}"/>
              </a:ext>
            </a:extLst>
          </p:cNvPr>
          <p:cNvSpPr txBox="1">
            <a:spLocks/>
          </p:cNvSpPr>
          <p:nvPr/>
        </p:nvSpPr>
        <p:spPr>
          <a:xfrm>
            <a:off x="277944" y="1436232"/>
            <a:ext cx="4495800" cy="3345318"/>
          </a:xfrm>
          <a:prstGeom prst="rect">
            <a:avLst/>
          </a:prstGeom>
        </p:spPr>
        <p:txBody>
          <a:bodyPr vert="horz" lIns="91440" tIns="45720" rIns="91440" bIns="45720" rtlCol="0" anchor="t">
            <a:normAutofit/>
          </a:bodyPr>
          <a:lst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a:lstStyle>
          <a:p>
            <a:pPr marL="82296" marR="0" lvl="0" indent="0" algn="l" defTabSz="342900" rtl="0" eaLnBrk="1" fontAlgn="auto" latinLnBrk="0" hangingPunct="1">
              <a:lnSpc>
                <a:spcPct val="100000"/>
              </a:lnSpc>
              <a:spcBef>
                <a:spcPts val="435"/>
              </a:spcBef>
              <a:spcAft>
                <a:spcPts val="0"/>
              </a:spcAft>
              <a:buClr>
                <a:srgbClr val="4590B8"/>
              </a:buClr>
              <a:buSzPct val="92000"/>
              <a:buFont typeface="Wingdings 2" panose="05020102010507070707" pitchFamily="18" charset="2"/>
              <a:buNone/>
              <a:tabLst/>
              <a:defRPr/>
            </a:pPr>
            <a:r>
              <a:rPr kumimoji="0" lang="en-US" sz="2400" b="0" i="0" u="none" strike="noStrike" kern="1200" cap="none" spc="0" normalizeH="0" baseline="0" noProof="0" dirty="0">
                <a:ln>
                  <a:noFill/>
                </a:ln>
                <a:solidFill>
                  <a:srgbClr val="002060"/>
                </a:solidFill>
                <a:effectLst/>
                <a:uLnTx/>
                <a:uFillTx/>
                <a:latin typeface="Gill Sans MT" panose="020B0502020104020203"/>
                <a:ea typeface="+mn-ea"/>
                <a:cs typeface="+mn-cs"/>
              </a:rPr>
              <a:t>Grip Test</a:t>
            </a:r>
          </a:p>
          <a:p>
            <a:pPr marL="668196" marR="0" lvl="1" indent="-342900" algn="l" defTabSz="342900" rtl="0" eaLnBrk="1" fontAlgn="auto" latinLnBrk="0" hangingPunct="1">
              <a:lnSpc>
                <a:spcPct val="100000"/>
              </a:lnSpc>
              <a:spcBef>
                <a:spcPts val="435"/>
              </a:spcBef>
              <a:spcAft>
                <a:spcPts val="0"/>
              </a:spcAft>
              <a:buClr>
                <a:srgbClr val="4590B8"/>
              </a:buClr>
              <a:buSzPct val="92000"/>
              <a:buFont typeface="Wingdings 2" panose="05020102010507070707" pitchFamily="18" charset="2"/>
              <a:buChar char=""/>
              <a:tabLst/>
              <a:defRPr/>
            </a:pPr>
            <a:r>
              <a:rPr kumimoji="0" lang="en-US" sz="2250" b="0" i="0" u="none" strike="noStrike" kern="1200" cap="none" spc="0" normalizeH="0" baseline="0" noProof="0" dirty="0">
                <a:ln>
                  <a:noFill/>
                </a:ln>
                <a:solidFill>
                  <a:srgbClr val="002060"/>
                </a:solidFill>
                <a:effectLst/>
                <a:uLnTx/>
                <a:uFillTx/>
                <a:latin typeface="Gill Sans MT" panose="020B0502020104020203"/>
                <a:ea typeface="+mn-ea"/>
                <a:cs typeface="+mn-cs"/>
              </a:rPr>
              <a:t>Test subject performs the test bare handed</a:t>
            </a:r>
          </a:p>
          <a:p>
            <a:pPr marL="668196" marR="0" lvl="1" indent="-342900" algn="l" defTabSz="342900" rtl="0" eaLnBrk="1" fontAlgn="auto" latinLnBrk="0" hangingPunct="1">
              <a:lnSpc>
                <a:spcPct val="100000"/>
              </a:lnSpc>
              <a:spcBef>
                <a:spcPts val="435"/>
              </a:spcBef>
              <a:spcAft>
                <a:spcPts val="0"/>
              </a:spcAft>
              <a:buClr>
                <a:srgbClr val="4590B8"/>
              </a:buClr>
              <a:buSzPct val="92000"/>
              <a:buFont typeface="Wingdings 2" panose="05020102010507070707" pitchFamily="18" charset="2"/>
              <a:buChar char=""/>
              <a:tabLst/>
              <a:defRPr/>
            </a:pPr>
            <a:r>
              <a:rPr kumimoji="0" lang="en-US" sz="2250" b="0" i="0" u="none" strike="noStrike" kern="1200" cap="none" spc="0" normalizeH="0" baseline="0" noProof="0" dirty="0">
                <a:ln>
                  <a:noFill/>
                </a:ln>
                <a:solidFill>
                  <a:srgbClr val="002060"/>
                </a:solidFill>
                <a:effectLst/>
                <a:uLnTx/>
                <a:uFillTx/>
                <a:latin typeface="Gill Sans MT" panose="020B0502020104020203"/>
                <a:ea typeface="+mn-ea"/>
                <a:cs typeface="+mn-cs"/>
              </a:rPr>
              <a:t>Then dons gloves to perform tests again</a:t>
            </a:r>
          </a:p>
          <a:p>
            <a:pPr marL="870696" marR="0" lvl="2" indent="-342900" algn="l" defTabSz="342900" rtl="0" eaLnBrk="1" fontAlgn="auto" latinLnBrk="0" hangingPunct="1">
              <a:lnSpc>
                <a:spcPct val="100000"/>
              </a:lnSpc>
              <a:spcBef>
                <a:spcPts val="435"/>
              </a:spcBef>
              <a:spcAft>
                <a:spcPts val="0"/>
              </a:spcAft>
              <a:buClr>
                <a:srgbClr val="4590B8"/>
              </a:buClr>
              <a:buSzPct val="92000"/>
              <a:buFont typeface="Wingdings 2" panose="05020102010507070707" pitchFamily="18" charset="2"/>
              <a:buChar char=""/>
              <a:tabLst/>
              <a:defRPr/>
            </a:pPr>
            <a:r>
              <a:rPr kumimoji="0" lang="en-US" sz="2100" b="0" i="0" u="none" strike="noStrike" kern="1200" cap="none" spc="0" normalizeH="0" baseline="0" noProof="0" dirty="0">
                <a:ln>
                  <a:noFill/>
                </a:ln>
                <a:solidFill>
                  <a:srgbClr val="002060"/>
                </a:solidFill>
                <a:effectLst/>
                <a:uLnTx/>
                <a:uFillTx/>
                <a:latin typeface="Gill Sans MT" panose="020B0502020104020203"/>
                <a:ea typeface="+mn-ea"/>
                <a:cs typeface="+mn-cs"/>
              </a:rPr>
              <a:t>Performed with wet gloves</a:t>
            </a:r>
          </a:p>
          <a:p>
            <a:pPr marL="870696" marR="0" lvl="2" indent="-342900" algn="l" defTabSz="342900" rtl="0" eaLnBrk="1" fontAlgn="auto" latinLnBrk="0" hangingPunct="1">
              <a:lnSpc>
                <a:spcPct val="100000"/>
              </a:lnSpc>
              <a:spcBef>
                <a:spcPts val="435"/>
              </a:spcBef>
              <a:spcAft>
                <a:spcPts val="0"/>
              </a:spcAft>
              <a:buClr>
                <a:srgbClr val="4590B8"/>
              </a:buClr>
              <a:buSzPct val="92000"/>
              <a:buFont typeface="Wingdings 2" panose="05020102010507070707" pitchFamily="18" charset="2"/>
              <a:buChar char=""/>
              <a:tabLst/>
              <a:defRPr/>
            </a:pPr>
            <a:r>
              <a:rPr kumimoji="0" lang="en-US" sz="2100" b="0" i="0" u="none" strike="noStrike" kern="1200" cap="none" spc="0" normalizeH="0" baseline="0" noProof="0" dirty="0">
                <a:ln>
                  <a:noFill/>
                </a:ln>
                <a:solidFill>
                  <a:srgbClr val="002060"/>
                </a:solidFill>
                <a:effectLst/>
                <a:uLnTx/>
                <a:uFillTx/>
                <a:latin typeface="Gill Sans MT" panose="020B0502020104020203"/>
                <a:ea typeface="+mn-ea"/>
                <a:cs typeface="+mn-cs"/>
              </a:rPr>
              <a:t>No more than 30% drop between bare-hand and gloved-hand</a:t>
            </a:r>
          </a:p>
        </p:txBody>
      </p:sp>
      <p:pic>
        <p:nvPicPr>
          <p:cNvPr id="6" name="Picture 5">
            <a:extLst>
              <a:ext uri="{FF2B5EF4-FFF2-40B4-BE49-F238E27FC236}">
                <a16:creationId xmlns:a16="http://schemas.microsoft.com/office/drawing/2014/main" id="{BD5E12D1-860A-442F-9183-B83C857194CB}"/>
              </a:ext>
            </a:extLst>
          </p:cNvPr>
          <p:cNvPicPr>
            <a:picLocks noChangeAspect="1"/>
          </p:cNvPicPr>
          <p:nvPr/>
        </p:nvPicPr>
        <p:blipFill>
          <a:blip r:embed="rId4"/>
          <a:stretch>
            <a:fillRect/>
          </a:stretch>
        </p:blipFill>
        <p:spPr>
          <a:xfrm>
            <a:off x="5562600" y="652420"/>
            <a:ext cx="1945610" cy="2631390"/>
          </a:xfrm>
          <a:prstGeom prst="rect">
            <a:avLst/>
          </a:prstGeom>
        </p:spPr>
      </p:pic>
      <p:sp>
        <p:nvSpPr>
          <p:cNvPr id="9" name="TextBox 8">
            <a:extLst>
              <a:ext uri="{FF2B5EF4-FFF2-40B4-BE49-F238E27FC236}">
                <a16:creationId xmlns:a16="http://schemas.microsoft.com/office/drawing/2014/main" id="{8C87CB12-B57D-4314-89CF-E59FD0903D16}"/>
              </a:ext>
            </a:extLst>
          </p:cNvPr>
          <p:cNvSpPr txBox="1"/>
          <p:nvPr/>
        </p:nvSpPr>
        <p:spPr>
          <a:xfrm>
            <a:off x="5562600" y="3068366"/>
            <a:ext cx="1270684"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Gill Sans MT" panose="020B0502020104020203"/>
                <a:ea typeface="+mn-ea"/>
                <a:cs typeface="+mn-cs"/>
              </a:rPr>
              <a:t>Image copyright of NFPA</a:t>
            </a:r>
          </a:p>
        </p:txBody>
      </p:sp>
    </p:spTree>
    <p:extLst>
      <p:ext uri="{BB962C8B-B14F-4D97-AF65-F5344CB8AC3E}">
        <p14:creationId xmlns:p14="http://schemas.microsoft.com/office/powerpoint/2010/main" val="293472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84789-6FDF-44A4-A720-61D8282CE13F}"/>
              </a:ext>
            </a:extLst>
          </p:cNvPr>
          <p:cNvSpPr>
            <a:spLocks noGrp="1"/>
          </p:cNvSpPr>
          <p:nvPr>
            <p:ph type="title"/>
          </p:nvPr>
        </p:nvSpPr>
        <p:spPr/>
        <p:txBody>
          <a:bodyPr>
            <a:normAutofit/>
          </a:bodyPr>
          <a:lstStyle/>
          <a:p>
            <a:r>
              <a:rPr lang="en-US" sz="4000" cap="none" dirty="0"/>
              <a:t>NFPA 1971-History of the Standard</a:t>
            </a:r>
          </a:p>
        </p:txBody>
      </p:sp>
      <p:grpSp>
        <p:nvGrpSpPr>
          <p:cNvPr id="4" name="Group 3">
            <a:extLst>
              <a:ext uri="{FF2B5EF4-FFF2-40B4-BE49-F238E27FC236}">
                <a16:creationId xmlns:a16="http://schemas.microsoft.com/office/drawing/2014/main" id="{DE1B60F2-8A6C-491A-931F-F55825E3A3E0}"/>
              </a:ext>
            </a:extLst>
          </p:cNvPr>
          <p:cNvGrpSpPr/>
          <p:nvPr/>
        </p:nvGrpSpPr>
        <p:grpSpPr>
          <a:xfrm>
            <a:off x="104993" y="1767981"/>
            <a:ext cx="8920734" cy="3042134"/>
            <a:chOff x="108966" y="1832196"/>
            <a:chExt cx="8920734" cy="3042134"/>
          </a:xfrm>
        </p:grpSpPr>
        <p:sp>
          <p:nvSpPr>
            <p:cNvPr id="5" name="Arrow: Notched Right 4">
              <a:extLst>
                <a:ext uri="{FF2B5EF4-FFF2-40B4-BE49-F238E27FC236}">
                  <a16:creationId xmlns:a16="http://schemas.microsoft.com/office/drawing/2014/main" id="{CCFBEAA5-B991-4670-8730-3E2152641101}"/>
                </a:ext>
              </a:extLst>
            </p:cNvPr>
            <p:cNvSpPr/>
            <p:nvPr/>
          </p:nvSpPr>
          <p:spPr>
            <a:xfrm>
              <a:off x="114300" y="2312669"/>
              <a:ext cx="8915400" cy="1584960"/>
            </a:xfrm>
            <a:prstGeom prst="notchedRightArrow">
              <a:avLst/>
            </a:pr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6" name="Freeform: Shape 5">
              <a:extLst>
                <a:ext uri="{FF2B5EF4-FFF2-40B4-BE49-F238E27FC236}">
                  <a16:creationId xmlns:a16="http://schemas.microsoft.com/office/drawing/2014/main" id="{DD80CD54-DA09-4DFB-8E2C-0FF7273674EA}"/>
                </a:ext>
              </a:extLst>
            </p:cNvPr>
            <p:cNvSpPr/>
            <p:nvPr/>
          </p:nvSpPr>
          <p:spPr>
            <a:xfrm>
              <a:off x="108966" y="1916483"/>
              <a:ext cx="1005338" cy="794266"/>
            </a:xfrm>
            <a:custGeom>
              <a:avLst/>
              <a:gdLst>
                <a:gd name="connsiteX0" fmla="*/ 0 w 637078"/>
                <a:gd name="connsiteY0" fmla="*/ 0 h 1584960"/>
                <a:gd name="connsiteX1" fmla="*/ 637078 w 637078"/>
                <a:gd name="connsiteY1" fmla="*/ 0 h 1584960"/>
                <a:gd name="connsiteX2" fmla="*/ 637078 w 637078"/>
                <a:gd name="connsiteY2" fmla="*/ 1584960 h 1584960"/>
                <a:gd name="connsiteX3" fmla="*/ 0 w 637078"/>
                <a:gd name="connsiteY3" fmla="*/ 1584960 h 1584960"/>
                <a:gd name="connsiteX4" fmla="*/ 0 w 637078"/>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078" h="1584960">
                  <a:moveTo>
                    <a:pt x="0" y="0"/>
                  </a:moveTo>
                  <a:lnTo>
                    <a:pt x="637078" y="0"/>
                  </a:lnTo>
                  <a:lnTo>
                    <a:pt x="637078" y="1584960"/>
                  </a:lnTo>
                  <a:lnTo>
                    <a:pt x="0" y="15849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008" tIns="64008" rIns="64008" bIns="64008" numCol="1" spcCol="1270" anchor="b" anchorCtr="1">
              <a:noAutofit/>
            </a:bodyPr>
            <a:lstStyle/>
            <a:p>
              <a:pPr marL="0" lvl="0" indent="0" algn="l" defTabSz="400050">
                <a:lnSpc>
                  <a:spcPct val="90000"/>
                </a:lnSpc>
                <a:spcBef>
                  <a:spcPct val="0"/>
                </a:spcBef>
                <a:spcAft>
                  <a:spcPct val="35000"/>
                </a:spcAft>
                <a:buNone/>
              </a:pPr>
              <a:r>
                <a:rPr lang="en-US" sz="1050" kern="1200" dirty="0"/>
                <a:t>1975</a:t>
              </a:r>
            </a:p>
            <a:p>
              <a:pPr marL="57150" lvl="1" indent="-57150" algn="l" defTabSz="311150">
                <a:lnSpc>
                  <a:spcPct val="90000"/>
                </a:lnSpc>
                <a:spcBef>
                  <a:spcPct val="0"/>
                </a:spcBef>
                <a:spcAft>
                  <a:spcPct val="15000"/>
                </a:spcAft>
                <a:buChar char="•"/>
              </a:pPr>
              <a:r>
                <a:rPr lang="en-US" sz="900" kern="1200" dirty="0"/>
                <a:t>First issue of NFPA 1971</a:t>
              </a:r>
            </a:p>
          </p:txBody>
        </p:sp>
        <p:sp>
          <p:nvSpPr>
            <p:cNvPr id="7" name="Oval 6">
              <a:extLst>
                <a:ext uri="{FF2B5EF4-FFF2-40B4-BE49-F238E27FC236}">
                  <a16:creationId xmlns:a16="http://schemas.microsoft.com/office/drawing/2014/main" id="{F84D04BC-E5D1-4C99-B445-A2161CC3DFF1}"/>
                </a:ext>
              </a:extLst>
            </p:cNvPr>
            <p:cNvSpPr/>
            <p:nvPr/>
          </p:nvSpPr>
          <p:spPr>
            <a:xfrm>
              <a:off x="237153" y="2907030"/>
              <a:ext cx="396240" cy="396240"/>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n-US" dirty="0"/>
            </a:p>
          </p:txBody>
        </p:sp>
        <p:sp>
          <p:nvSpPr>
            <p:cNvPr id="8" name="Freeform: Shape 7">
              <a:extLst>
                <a:ext uri="{FF2B5EF4-FFF2-40B4-BE49-F238E27FC236}">
                  <a16:creationId xmlns:a16="http://schemas.microsoft.com/office/drawing/2014/main" id="{AB85C2C7-1FEA-4360-B004-A2B4714EE2D0}"/>
                </a:ext>
              </a:extLst>
            </p:cNvPr>
            <p:cNvSpPr/>
            <p:nvPr/>
          </p:nvSpPr>
          <p:spPr>
            <a:xfrm>
              <a:off x="885373" y="3482486"/>
              <a:ext cx="1310415" cy="833564"/>
            </a:xfrm>
            <a:custGeom>
              <a:avLst/>
              <a:gdLst>
                <a:gd name="connsiteX0" fmla="*/ 0 w 856152"/>
                <a:gd name="connsiteY0" fmla="*/ 0 h 1584960"/>
                <a:gd name="connsiteX1" fmla="*/ 856152 w 856152"/>
                <a:gd name="connsiteY1" fmla="*/ 0 h 1584960"/>
                <a:gd name="connsiteX2" fmla="*/ 856152 w 856152"/>
                <a:gd name="connsiteY2" fmla="*/ 1584960 h 1584960"/>
                <a:gd name="connsiteX3" fmla="*/ 0 w 856152"/>
                <a:gd name="connsiteY3" fmla="*/ 1584960 h 1584960"/>
                <a:gd name="connsiteX4" fmla="*/ 0 w 856152"/>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152" h="1584960">
                  <a:moveTo>
                    <a:pt x="0" y="0"/>
                  </a:moveTo>
                  <a:lnTo>
                    <a:pt x="856152" y="0"/>
                  </a:lnTo>
                  <a:lnTo>
                    <a:pt x="856152" y="1584960"/>
                  </a:lnTo>
                  <a:lnTo>
                    <a:pt x="0" y="15849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008" tIns="64008" rIns="64008" bIns="64008" numCol="1" spcCol="1270" anchor="t" anchorCtr="1">
              <a:noAutofit/>
            </a:bodyPr>
            <a:lstStyle/>
            <a:p>
              <a:pPr marL="0" lvl="0" indent="0" algn="l" defTabSz="400050">
                <a:lnSpc>
                  <a:spcPct val="90000"/>
                </a:lnSpc>
                <a:spcBef>
                  <a:spcPct val="0"/>
                </a:spcBef>
                <a:spcAft>
                  <a:spcPct val="35000"/>
                </a:spcAft>
                <a:buNone/>
              </a:pPr>
              <a:r>
                <a:rPr lang="en-US" sz="1050" kern="1200" dirty="0"/>
                <a:t>1981</a:t>
              </a:r>
            </a:p>
            <a:p>
              <a:pPr marL="57150" lvl="1" indent="-57150" algn="l" defTabSz="311150">
                <a:lnSpc>
                  <a:spcPct val="90000"/>
                </a:lnSpc>
                <a:spcBef>
                  <a:spcPct val="0"/>
                </a:spcBef>
                <a:spcAft>
                  <a:spcPct val="15000"/>
                </a:spcAft>
                <a:buChar char="•"/>
              </a:pPr>
              <a:r>
                <a:rPr lang="en-US" sz="900" kern="1200" dirty="0"/>
                <a:t>Second issue</a:t>
              </a:r>
            </a:p>
            <a:p>
              <a:pPr marL="57150" lvl="1" indent="-57150" algn="l" defTabSz="311150">
                <a:lnSpc>
                  <a:spcPct val="90000"/>
                </a:lnSpc>
                <a:spcBef>
                  <a:spcPct val="0"/>
                </a:spcBef>
                <a:spcAft>
                  <a:spcPct val="15000"/>
                </a:spcAft>
                <a:buChar char="•"/>
              </a:pPr>
              <a:r>
                <a:rPr lang="en-US" sz="900" kern="1200" dirty="0"/>
                <a:t>Complete editorial reworking</a:t>
              </a:r>
            </a:p>
          </p:txBody>
        </p:sp>
        <p:sp>
          <p:nvSpPr>
            <p:cNvPr id="9" name="Oval 8">
              <a:extLst>
                <a:ext uri="{FF2B5EF4-FFF2-40B4-BE49-F238E27FC236}">
                  <a16:creationId xmlns:a16="http://schemas.microsoft.com/office/drawing/2014/main" id="{4477867A-443F-4D21-A367-3CEF622458CE}"/>
                </a:ext>
              </a:extLst>
            </p:cNvPr>
            <p:cNvSpPr/>
            <p:nvPr/>
          </p:nvSpPr>
          <p:spPr>
            <a:xfrm>
              <a:off x="1006199" y="2907030"/>
              <a:ext cx="396240" cy="396240"/>
            </a:xfrm>
            <a:prstGeom prst="ellipse">
              <a:avLst/>
            </a:prstGeom>
          </p:spPr>
          <p:style>
            <a:lnRef idx="2">
              <a:schemeClr val="lt1">
                <a:hueOff val="0"/>
                <a:satOff val="0"/>
                <a:lumOff val="0"/>
                <a:alphaOff val="0"/>
              </a:schemeClr>
            </a:lnRef>
            <a:fillRef idx="1">
              <a:schemeClr val="accent5">
                <a:hueOff val="354779"/>
                <a:satOff val="-340"/>
                <a:lumOff val="-2244"/>
                <a:alphaOff val="0"/>
              </a:schemeClr>
            </a:fillRef>
            <a:effectRef idx="0">
              <a:schemeClr val="accent5">
                <a:hueOff val="354779"/>
                <a:satOff val="-340"/>
                <a:lumOff val="-2244"/>
                <a:alphaOff val="0"/>
              </a:schemeClr>
            </a:effectRef>
            <a:fontRef idx="minor">
              <a:schemeClr val="lt1"/>
            </a:fontRef>
          </p:style>
        </p:sp>
        <p:sp>
          <p:nvSpPr>
            <p:cNvPr id="10" name="Freeform: Shape 9">
              <a:extLst>
                <a:ext uri="{FF2B5EF4-FFF2-40B4-BE49-F238E27FC236}">
                  <a16:creationId xmlns:a16="http://schemas.microsoft.com/office/drawing/2014/main" id="{E8ED7D5A-51BC-452A-A2CC-8DD88F76997C}"/>
                </a:ext>
              </a:extLst>
            </p:cNvPr>
            <p:cNvSpPr/>
            <p:nvPr/>
          </p:nvSpPr>
          <p:spPr>
            <a:xfrm>
              <a:off x="1725466" y="2006259"/>
              <a:ext cx="1158042" cy="704490"/>
            </a:xfrm>
            <a:custGeom>
              <a:avLst/>
              <a:gdLst>
                <a:gd name="connsiteX0" fmla="*/ 0 w 765476"/>
                <a:gd name="connsiteY0" fmla="*/ 0 h 1584960"/>
                <a:gd name="connsiteX1" fmla="*/ 765476 w 765476"/>
                <a:gd name="connsiteY1" fmla="*/ 0 h 1584960"/>
                <a:gd name="connsiteX2" fmla="*/ 765476 w 765476"/>
                <a:gd name="connsiteY2" fmla="*/ 1584960 h 1584960"/>
                <a:gd name="connsiteX3" fmla="*/ 0 w 765476"/>
                <a:gd name="connsiteY3" fmla="*/ 1584960 h 1584960"/>
                <a:gd name="connsiteX4" fmla="*/ 0 w 765476"/>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476" h="1584960">
                  <a:moveTo>
                    <a:pt x="0" y="0"/>
                  </a:moveTo>
                  <a:lnTo>
                    <a:pt x="765476" y="0"/>
                  </a:lnTo>
                  <a:lnTo>
                    <a:pt x="765476" y="1584960"/>
                  </a:lnTo>
                  <a:lnTo>
                    <a:pt x="0" y="15849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008" tIns="64008" rIns="64008" bIns="64008" numCol="1" spcCol="1270" anchor="b" anchorCtr="1">
              <a:noAutofit/>
            </a:bodyPr>
            <a:lstStyle/>
            <a:p>
              <a:pPr marL="0" lvl="0" indent="0" algn="l" defTabSz="400050">
                <a:lnSpc>
                  <a:spcPct val="90000"/>
                </a:lnSpc>
                <a:spcBef>
                  <a:spcPct val="0"/>
                </a:spcBef>
                <a:spcAft>
                  <a:spcPct val="35000"/>
                </a:spcAft>
                <a:buNone/>
              </a:pPr>
              <a:r>
                <a:rPr lang="en-US" sz="1050" kern="1200" dirty="0"/>
                <a:t>1986</a:t>
              </a:r>
            </a:p>
            <a:p>
              <a:pPr marL="57150" lvl="1" indent="-57150" algn="l" defTabSz="311150">
                <a:lnSpc>
                  <a:spcPct val="90000"/>
                </a:lnSpc>
                <a:spcBef>
                  <a:spcPct val="0"/>
                </a:spcBef>
                <a:spcAft>
                  <a:spcPct val="15000"/>
                </a:spcAft>
                <a:buChar char="•"/>
              </a:pPr>
              <a:r>
                <a:rPr lang="en-US" sz="900" kern="1200" dirty="0"/>
                <a:t>Added more performance requirements</a:t>
              </a:r>
            </a:p>
            <a:p>
              <a:pPr marL="57150" lvl="1" indent="-57150" algn="l" defTabSz="311150">
                <a:lnSpc>
                  <a:spcPct val="90000"/>
                </a:lnSpc>
                <a:spcBef>
                  <a:spcPct val="0"/>
                </a:spcBef>
                <a:spcAft>
                  <a:spcPct val="15000"/>
                </a:spcAft>
                <a:buChar char="•"/>
              </a:pPr>
              <a:r>
                <a:rPr lang="en-US" sz="900" kern="1200" dirty="0"/>
                <a:t>Less specification</a:t>
              </a:r>
            </a:p>
          </p:txBody>
        </p:sp>
        <p:sp>
          <p:nvSpPr>
            <p:cNvPr id="11" name="Oval 10">
              <a:extLst>
                <a:ext uri="{FF2B5EF4-FFF2-40B4-BE49-F238E27FC236}">
                  <a16:creationId xmlns:a16="http://schemas.microsoft.com/office/drawing/2014/main" id="{2A5043F3-A9C6-4864-81FD-A7813E81DCDF}"/>
                </a:ext>
              </a:extLst>
            </p:cNvPr>
            <p:cNvSpPr/>
            <p:nvPr/>
          </p:nvSpPr>
          <p:spPr>
            <a:xfrm>
              <a:off x="1839443" y="2907030"/>
              <a:ext cx="396240" cy="396240"/>
            </a:xfrm>
            <a:prstGeom prst="ellipse">
              <a:avLst/>
            </a:prstGeom>
          </p:spPr>
          <p:style>
            <a:lnRef idx="2">
              <a:schemeClr val="lt1">
                <a:hueOff val="0"/>
                <a:satOff val="0"/>
                <a:lumOff val="0"/>
                <a:alphaOff val="0"/>
              </a:schemeClr>
            </a:lnRef>
            <a:fillRef idx="1">
              <a:schemeClr val="accent5">
                <a:hueOff val="709558"/>
                <a:satOff val="-680"/>
                <a:lumOff val="-4488"/>
                <a:alphaOff val="0"/>
              </a:schemeClr>
            </a:fillRef>
            <a:effectRef idx="0">
              <a:schemeClr val="accent5">
                <a:hueOff val="709558"/>
                <a:satOff val="-680"/>
                <a:lumOff val="-4488"/>
                <a:alphaOff val="0"/>
              </a:schemeClr>
            </a:effectRef>
            <a:fontRef idx="minor">
              <a:schemeClr val="lt1"/>
            </a:fontRef>
          </p:style>
        </p:sp>
        <p:sp>
          <p:nvSpPr>
            <p:cNvPr id="12" name="Freeform: Shape 11">
              <a:extLst>
                <a:ext uri="{FF2B5EF4-FFF2-40B4-BE49-F238E27FC236}">
                  <a16:creationId xmlns:a16="http://schemas.microsoft.com/office/drawing/2014/main" id="{1092559C-F1C6-4911-947F-AC9D6854CB9B}"/>
                </a:ext>
              </a:extLst>
            </p:cNvPr>
            <p:cNvSpPr/>
            <p:nvPr/>
          </p:nvSpPr>
          <p:spPr>
            <a:xfrm>
              <a:off x="2485762" y="3482485"/>
              <a:ext cx="1450347" cy="1097395"/>
            </a:xfrm>
            <a:custGeom>
              <a:avLst/>
              <a:gdLst>
                <a:gd name="connsiteX0" fmla="*/ 0 w 784560"/>
                <a:gd name="connsiteY0" fmla="*/ 0 h 1584960"/>
                <a:gd name="connsiteX1" fmla="*/ 784560 w 784560"/>
                <a:gd name="connsiteY1" fmla="*/ 0 h 1584960"/>
                <a:gd name="connsiteX2" fmla="*/ 784560 w 784560"/>
                <a:gd name="connsiteY2" fmla="*/ 1584960 h 1584960"/>
                <a:gd name="connsiteX3" fmla="*/ 0 w 784560"/>
                <a:gd name="connsiteY3" fmla="*/ 1584960 h 1584960"/>
                <a:gd name="connsiteX4" fmla="*/ 0 w 784560"/>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4560" h="1584960">
                  <a:moveTo>
                    <a:pt x="0" y="0"/>
                  </a:moveTo>
                  <a:lnTo>
                    <a:pt x="784560" y="0"/>
                  </a:lnTo>
                  <a:lnTo>
                    <a:pt x="784560" y="1584960"/>
                  </a:lnTo>
                  <a:lnTo>
                    <a:pt x="0" y="15849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008" tIns="64008" rIns="64008" bIns="64008" numCol="1" spcCol="1270" anchor="t" anchorCtr="1">
              <a:noAutofit/>
            </a:bodyPr>
            <a:lstStyle/>
            <a:p>
              <a:pPr marL="0" lvl="0" indent="0" algn="l" defTabSz="400050">
                <a:lnSpc>
                  <a:spcPct val="90000"/>
                </a:lnSpc>
                <a:spcBef>
                  <a:spcPct val="0"/>
                </a:spcBef>
                <a:spcAft>
                  <a:spcPct val="35000"/>
                </a:spcAft>
                <a:buNone/>
              </a:pPr>
              <a:r>
                <a:rPr lang="en-US" sz="1050" kern="1200" dirty="0"/>
                <a:t>1991</a:t>
              </a:r>
            </a:p>
            <a:p>
              <a:pPr marL="57150" lvl="1" indent="-57150" algn="l" defTabSz="311150">
                <a:lnSpc>
                  <a:spcPct val="90000"/>
                </a:lnSpc>
                <a:spcBef>
                  <a:spcPct val="0"/>
                </a:spcBef>
                <a:spcAft>
                  <a:spcPct val="15000"/>
                </a:spcAft>
                <a:buChar char="•"/>
              </a:pPr>
              <a:r>
                <a:rPr lang="en-US" sz="900" kern="1200" dirty="0"/>
                <a:t>Added 3</a:t>
              </a:r>
              <a:r>
                <a:rPr lang="en-US" sz="900" kern="1200" baseline="30000" dirty="0"/>
                <a:t>rd</a:t>
              </a:r>
              <a:r>
                <a:rPr lang="en-US" sz="900" kern="1200" dirty="0"/>
                <a:t> party certification</a:t>
              </a:r>
            </a:p>
            <a:p>
              <a:pPr marL="57150" lvl="1" indent="-57150" algn="l" defTabSz="311150">
                <a:lnSpc>
                  <a:spcPct val="90000"/>
                </a:lnSpc>
                <a:spcBef>
                  <a:spcPct val="0"/>
                </a:spcBef>
                <a:spcAft>
                  <a:spcPct val="15000"/>
                </a:spcAft>
                <a:buChar char="•"/>
              </a:pPr>
              <a:r>
                <a:rPr lang="en-US" sz="900" kern="1200" dirty="0"/>
                <a:t>Added chapter on interface items</a:t>
              </a:r>
            </a:p>
            <a:p>
              <a:pPr marL="57150" lvl="1" indent="-57150" algn="l" defTabSz="311150">
                <a:lnSpc>
                  <a:spcPct val="90000"/>
                </a:lnSpc>
                <a:spcBef>
                  <a:spcPct val="0"/>
                </a:spcBef>
                <a:spcAft>
                  <a:spcPct val="15000"/>
                </a:spcAft>
                <a:buChar char="•"/>
              </a:pPr>
              <a:r>
                <a:rPr lang="en-US" sz="900" kern="1200" dirty="0"/>
                <a:t>Added appendix on cleaning and how materials impact heat stress</a:t>
              </a:r>
            </a:p>
          </p:txBody>
        </p:sp>
        <p:sp>
          <p:nvSpPr>
            <p:cNvPr id="13" name="Oval 12">
              <a:extLst>
                <a:ext uri="{FF2B5EF4-FFF2-40B4-BE49-F238E27FC236}">
                  <a16:creationId xmlns:a16="http://schemas.microsoft.com/office/drawing/2014/main" id="{34944125-4706-4542-8551-68DB9B9E3BD8}"/>
                </a:ext>
              </a:extLst>
            </p:cNvPr>
            <p:cNvSpPr/>
            <p:nvPr/>
          </p:nvSpPr>
          <p:spPr>
            <a:xfrm>
              <a:off x="2636892" y="2907030"/>
              <a:ext cx="396240" cy="396240"/>
            </a:xfrm>
            <a:prstGeom prst="ellipse">
              <a:avLst/>
            </a:prstGeom>
          </p:spPr>
          <p:style>
            <a:lnRef idx="2">
              <a:schemeClr val="lt1">
                <a:hueOff val="0"/>
                <a:satOff val="0"/>
                <a:lumOff val="0"/>
                <a:alphaOff val="0"/>
              </a:schemeClr>
            </a:lnRef>
            <a:fillRef idx="1">
              <a:schemeClr val="accent5">
                <a:hueOff val="1064336"/>
                <a:satOff val="-1021"/>
                <a:lumOff val="-6732"/>
                <a:alphaOff val="0"/>
              </a:schemeClr>
            </a:fillRef>
            <a:effectRef idx="0">
              <a:schemeClr val="accent5">
                <a:hueOff val="1064336"/>
                <a:satOff val="-1021"/>
                <a:lumOff val="-6732"/>
                <a:alphaOff val="0"/>
              </a:schemeClr>
            </a:effectRef>
            <a:fontRef idx="minor">
              <a:schemeClr val="lt1"/>
            </a:fontRef>
          </p:style>
        </p:sp>
        <p:sp>
          <p:nvSpPr>
            <p:cNvPr id="14" name="Freeform: Shape 13">
              <a:extLst>
                <a:ext uri="{FF2B5EF4-FFF2-40B4-BE49-F238E27FC236}">
                  <a16:creationId xmlns:a16="http://schemas.microsoft.com/office/drawing/2014/main" id="{E099F24C-FF55-4556-BBED-AF3F7516ACF0}"/>
                </a:ext>
              </a:extLst>
            </p:cNvPr>
            <p:cNvSpPr/>
            <p:nvPr/>
          </p:nvSpPr>
          <p:spPr>
            <a:xfrm>
              <a:off x="3313550" y="1961893"/>
              <a:ext cx="1265215" cy="748856"/>
            </a:xfrm>
            <a:custGeom>
              <a:avLst/>
              <a:gdLst>
                <a:gd name="connsiteX0" fmla="*/ 0 w 755531"/>
                <a:gd name="connsiteY0" fmla="*/ 0 h 1584960"/>
                <a:gd name="connsiteX1" fmla="*/ 755531 w 755531"/>
                <a:gd name="connsiteY1" fmla="*/ 0 h 1584960"/>
                <a:gd name="connsiteX2" fmla="*/ 755531 w 755531"/>
                <a:gd name="connsiteY2" fmla="*/ 1584960 h 1584960"/>
                <a:gd name="connsiteX3" fmla="*/ 0 w 755531"/>
                <a:gd name="connsiteY3" fmla="*/ 1584960 h 1584960"/>
                <a:gd name="connsiteX4" fmla="*/ 0 w 755531"/>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531" h="1584960">
                  <a:moveTo>
                    <a:pt x="0" y="0"/>
                  </a:moveTo>
                  <a:lnTo>
                    <a:pt x="755531" y="0"/>
                  </a:lnTo>
                  <a:lnTo>
                    <a:pt x="755531" y="1584960"/>
                  </a:lnTo>
                  <a:lnTo>
                    <a:pt x="0" y="15849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008" tIns="64008" rIns="64008" bIns="64008" numCol="1" spcCol="1270" anchor="b" anchorCtr="1">
              <a:noAutofit/>
            </a:bodyPr>
            <a:lstStyle/>
            <a:p>
              <a:pPr marL="0" lvl="0" indent="0" algn="l" defTabSz="400050">
                <a:lnSpc>
                  <a:spcPct val="90000"/>
                </a:lnSpc>
                <a:spcBef>
                  <a:spcPct val="0"/>
                </a:spcBef>
                <a:spcAft>
                  <a:spcPct val="35000"/>
                </a:spcAft>
                <a:buNone/>
              </a:pPr>
              <a:r>
                <a:rPr lang="en-US" sz="1050" kern="1200" dirty="0"/>
                <a:t>1997</a:t>
              </a:r>
            </a:p>
            <a:p>
              <a:pPr marL="57150" lvl="1" indent="-57150" algn="l" defTabSz="311150">
                <a:lnSpc>
                  <a:spcPct val="90000"/>
                </a:lnSpc>
                <a:spcBef>
                  <a:spcPct val="0"/>
                </a:spcBef>
                <a:spcAft>
                  <a:spcPct val="15000"/>
                </a:spcAft>
                <a:buChar char="•"/>
              </a:pPr>
              <a:r>
                <a:rPr lang="en-US" sz="900" kern="1200" dirty="0"/>
                <a:t>Combined helmet (NFPA 1972), glove (NFPA 1973), footwear (NFPA 1974) standards into NFPA 1971</a:t>
              </a:r>
            </a:p>
          </p:txBody>
        </p:sp>
        <p:sp>
          <p:nvSpPr>
            <p:cNvPr id="15" name="Oval 14">
              <a:extLst>
                <a:ext uri="{FF2B5EF4-FFF2-40B4-BE49-F238E27FC236}">
                  <a16:creationId xmlns:a16="http://schemas.microsoft.com/office/drawing/2014/main" id="{38D7B88A-9BDC-48BE-890A-18A39896CE58}"/>
                </a:ext>
              </a:extLst>
            </p:cNvPr>
            <p:cNvSpPr/>
            <p:nvPr/>
          </p:nvSpPr>
          <p:spPr>
            <a:xfrm>
              <a:off x="3429368" y="2907030"/>
              <a:ext cx="396240" cy="396240"/>
            </a:xfrm>
            <a:prstGeom prst="ellipse">
              <a:avLst/>
            </a:prstGeom>
          </p:spPr>
          <p:style>
            <a:lnRef idx="2">
              <a:schemeClr val="lt1">
                <a:hueOff val="0"/>
                <a:satOff val="0"/>
                <a:lumOff val="0"/>
                <a:alphaOff val="0"/>
              </a:schemeClr>
            </a:lnRef>
            <a:fillRef idx="1">
              <a:schemeClr val="accent5">
                <a:hueOff val="1419115"/>
                <a:satOff val="-1361"/>
                <a:lumOff val="-8976"/>
                <a:alphaOff val="0"/>
              </a:schemeClr>
            </a:fillRef>
            <a:effectRef idx="0">
              <a:schemeClr val="accent5">
                <a:hueOff val="1419115"/>
                <a:satOff val="-1361"/>
                <a:lumOff val="-8976"/>
                <a:alphaOff val="0"/>
              </a:schemeClr>
            </a:effectRef>
            <a:fontRef idx="minor">
              <a:schemeClr val="lt1"/>
            </a:fontRef>
          </p:style>
        </p:sp>
        <p:sp>
          <p:nvSpPr>
            <p:cNvPr id="16" name="Freeform: Shape 15">
              <a:extLst>
                <a:ext uri="{FF2B5EF4-FFF2-40B4-BE49-F238E27FC236}">
                  <a16:creationId xmlns:a16="http://schemas.microsoft.com/office/drawing/2014/main" id="{1DE67CC6-EC81-4626-BBFE-41F905E8459F}"/>
                </a:ext>
              </a:extLst>
            </p:cNvPr>
            <p:cNvSpPr/>
            <p:nvPr/>
          </p:nvSpPr>
          <p:spPr>
            <a:xfrm>
              <a:off x="4131951" y="3482486"/>
              <a:ext cx="1564520" cy="1134679"/>
            </a:xfrm>
            <a:custGeom>
              <a:avLst/>
              <a:gdLst>
                <a:gd name="connsiteX0" fmla="*/ 0 w 879187"/>
                <a:gd name="connsiteY0" fmla="*/ 0 h 1584960"/>
                <a:gd name="connsiteX1" fmla="*/ 879187 w 879187"/>
                <a:gd name="connsiteY1" fmla="*/ 0 h 1584960"/>
                <a:gd name="connsiteX2" fmla="*/ 879187 w 879187"/>
                <a:gd name="connsiteY2" fmla="*/ 1584960 h 1584960"/>
                <a:gd name="connsiteX3" fmla="*/ 0 w 879187"/>
                <a:gd name="connsiteY3" fmla="*/ 1584960 h 1584960"/>
                <a:gd name="connsiteX4" fmla="*/ 0 w 879187"/>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9187" h="1584960">
                  <a:moveTo>
                    <a:pt x="0" y="0"/>
                  </a:moveTo>
                  <a:lnTo>
                    <a:pt x="879187" y="0"/>
                  </a:lnTo>
                  <a:lnTo>
                    <a:pt x="879187" y="1584960"/>
                  </a:lnTo>
                  <a:lnTo>
                    <a:pt x="0" y="15849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008" tIns="64008" rIns="64008" bIns="64008" numCol="1" spcCol="1270" anchor="t" anchorCtr="1">
              <a:noAutofit/>
            </a:bodyPr>
            <a:lstStyle/>
            <a:p>
              <a:pPr marL="0" lvl="0" indent="0" algn="l" defTabSz="400050">
                <a:lnSpc>
                  <a:spcPct val="90000"/>
                </a:lnSpc>
                <a:spcBef>
                  <a:spcPct val="0"/>
                </a:spcBef>
                <a:spcAft>
                  <a:spcPct val="35000"/>
                </a:spcAft>
                <a:buNone/>
              </a:pPr>
              <a:r>
                <a:rPr lang="en-US" sz="1050" kern="1200" dirty="0"/>
                <a:t>2000</a:t>
              </a:r>
            </a:p>
            <a:p>
              <a:pPr marL="57150" lvl="1" indent="-57150" algn="l" defTabSz="311150">
                <a:lnSpc>
                  <a:spcPct val="90000"/>
                </a:lnSpc>
                <a:spcBef>
                  <a:spcPct val="0"/>
                </a:spcBef>
                <a:spcAft>
                  <a:spcPct val="15000"/>
                </a:spcAft>
                <a:buChar char="•"/>
              </a:pPr>
              <a:r>
                <a:rPr lang="en-US" sz="900" kern="1200" dirty="0"/>
                <a:t>Added THL</a:t>
              </a:r>
            </a:p>
            <a:p>
              <a:pPr marL="57150" lvl="1" indent="-57150" algn="l" defTabSz="311150">
                <a:lnSpc>
                  <a:spcPct val="90000"/>
                </a:lnSpc>
                <a:spcBef>
                  <a:spcPct val="0"/>
                </a:spcBef>
                <a:spcAft>
                  <a:spcPct val="15000"/>
                </a:spcAft>
                <a:buChar char="•"/>
              </a:pPr>
              <a:r>
                <a:rPr lang="en-US" sz="900" kern="1200" dirty="0"/>
                <a:t>Added CCHR</a:t>
              </a:r>
            </a:p>
            <a:p>
              <a:pPr marL="57150" lvl="1" indent="-57150" algn="l" defTabSz="311150">
                <a:lnSpc>
                  <a:spcPct val="90000"/>
                </a:lnSpc>
                <a:spcBef>
                  <a:spcPct val="0"/>
                </a:spcBef>
                <a:spcAft>
                  <a:spcPct val="15000"/>
                </a:spcAft>
                <a:buChar char="•"/>
              </a:pPr>
              <a:r>
                <a:rPr lang="en-US" sz="900" kern="1200" dirty="0"/>
                <a:t>Increased preconditioning requirements for added durability</a:t>
              </a:r>
            </a:p>
            <a:p>
              <a:pPr marL="57150" lvl="1" indent="-57150" algn="l" defTabSz="311150">
                <a:lnSpc>
                  <a:spcPct val="90000"/>
                </a:lnSpc>
                <a:spcBef>
                  <a:spcPct val="0"/>
                </a:spcBef>
                <a:spcAft>
                  <a:spcPct val="15000"/>
                </a:spcAft>
                <a:buChar char="•"/>
              </a:pPr>
              <a:r>
                <a:rPr lang="en-US" sz="900" kern="1200" dirty="0"/>
                <a:t>Added glove dexterity test</a:t>
              </a:r>
            </a:p>
          </p:txBody>
        </p:sp>
        <p:sp>
          <p:nvSpPr>
            <p:cNvPr id="17" name="Oval 16">
              <a:extLst>
                <a:ext uri="{FF2B5EF4-FFF2-40B4-BE49-F238E27FC236}">
                  <a16:creationId xmlns:a16="http://schemas.microsoft.com/office/drawing/2014/main" id="{BD48BDF2-A4CE-46C9-9910-281BB6EEED3D}"/>
                </a:ext>
              </a:extLst>
            </p:cNvPr>
            <p:cNvSpPr/>
            <p:nvPr/>
          </p:nvSpPr>
          <p:spPr>
            <a:xfrm>
              <a:off x="4269157" y="2907030"/>
              <a:ext cx="396240" cy="396240"/>
            </a:xfrm>
            <a:prstGeom prst="ellipse">
              <a:avLst/>
            </a:prstGeom>
          </p:spPr>
          <p:style>
            <a:lnRef idx="2">
              <a:schemeClr val="lt1">
                <a:hueOff val="0"/>
                <a:satOff val="0"/>
                <a:lumOff val="0"/>
                <a:alphaOff val="0"/>
              </a:schemeClr>
            </a:lnRef>
            <a:fillRef idx="1">
              <a:schemeClr val="accent5">
                <a:hueOff val="1773894"/>
                <a:satOff val="-1701"/>
                <a:lumOff val="-11219"/>
                <a:alphaOff val="0"/>
              </a:schemeClr>
            </a:fillRef>
            <a:effectRef idx="0">
              <a:schemeClr val="accent5">
                <a:hueOff val="1773894"/>
                <a:satOff val="-1701"/>
                <a:lumOff val="-11219"/>
                <a:alphaOff val="0"/>
              </a:schemeClr>
            </a:effectRef>
            <a:fontRef idx="minor">
              <a:schemeClr val="lt1"/>
            </a:fontRef>
          </p:style>
        </p:sp>
        <p:sp>
          <p:nvSpPr>
            <p:cNvPr id="18" name="Freeform: Shape 17">
              <a:extLst>
                <a:ext uri="{FF2B5EF4-FFF2-40B4-BE49-F238E27FC236}">
                  <a16:creationId xmlns:a16="http://schemas.microsoft.com/office/drawing/2014/main" id="{3B434529-2260-4167-B704-A0B54402705D}"/>
                </a:ext>
              </a:extLst>
            </p:cNvPr>
            <p:cNvSpPr/>
            <p:nvPr/>
          </p:nvSpPr>
          <p:spPr>
            <a:xfrm>
              <a:off x="5008808" y="1841482"/>
              <a:ext cx="1242370" cy="869267"/>
            </a:xfrm>
            <a:custGeom>
              <a:avLst/>
              <a:gdLst>
                <a:gd name="connsiteX0" fmla="*/ 0 w 825871"/>
                <a:gd name="connsiteY0" fmla="*/ 0 h 1584960"/>
                <a:gd name="connsiteX1" fmla="*/ 825871 w 825871"/>
                <a:gd name="connsiteY1" fmla="*/ 0 h 1584960"/>
                <a:gd name="connsiteX2" fmla="*/ 825871 w 825871"/>
                <a:gd name="connsiteY2" fmla="*/ 1584960 h 1584960"/>
                <a:gd name="connsiteX3" fmla="*/ 0 w 825871"/>
                <a:gd name="connsiteY3" fmla="*/ 1584960 h 1584960"/>
                <a:gd name="connsiteX4" fmla="*/ 0 w 825871"/>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5871" h="1584960">
                  <a:moveTo>
                    <a:pt x="0" y="0"/>
                  </a:moveTo>
                  <a:lnTo>
                    <a:pt x="825871" y="0"/>
                  </a:lnTo>
                  <a:lnTo>
                    <a:pt x="825871" y="1584960"/>
                  </a:lnTo>
                  <a:lnTo>
                    <a:pt x="0" y="15849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008" tIns="64008" rIns="64008" bIns="64008" numCol="1" spcCol="1270" anchor="b" anchorCtr="1">
              <a:noAutofit/>
            </a:bodyPr>
            <a:lstStyle/>
            <a:p>
              <a:pPr marL="0" lvl="0" indent="0" algn="l" defTabSz="400050">
                <a:lnSpc>
                  <a:spcPct val="90000"/>
                </a:lnSpc>
                <a:spcBef>
                  <a:spcPct val="0"/>
                </a:spcBef>
                <a:spcAft>
                  <a:spcPct val="35000"/>
                </a:spcAft>
                <a:buNone/>
              </a:pPr>
              <a:r>
                <a:rPr lang="en-US" sz="1050" kern="1200" dirty="0"/>
                <a:t>2007</a:t>
              </a:r>
            </a:p>
            <a:p>
              <a:pPr marL="57150" lvl="1" indent="-57150" algn="l" defTabSz="311150">
                <a:lnSpc>
                  <a:spcPct val="90000"/>
                </a:lnSpc>
                <a:spcBef>
                  <a:spcPct val="0"/>
                </a:spcBef>
                <a:spcAft>
                  <a:spcPct val="15000"/>
                </a:spcAft>
                <a:buChar char="•"/>
              </a:pPr>
              <a:r>
                <a:rPr lang="en-US" sz="900" kern="1200" dirty="0"/>
                <a:t>NFPA 1976 standard for proximity was combined into NFPA 1971</a:t>
              </a:r>
            </a:p>
            <a:p>
              <a:pPr marL="57150" lvl="1" indent="-57150" algn="l" defTabSz="311150">
                <a:lnSpc>
                  <a:spcPct val="90000"/>
                </a:lnSpc>
                <a:spcBef>
                  <a:spcPct val="0"/>
                </a:spcBef>
                <a:spcAft>
                  <a:spcPct val="15000"/>
                </a:spcAft>
                <a:buChar char="•"/>
              </a:pPr>
              <a:r>
                <a:rPr lang="en-US" sz="900" kern="1200" dirty="0"/>
                <a:t>Added optional CBRN requirements for ensembles</a:t>
              </a:r>
            </a:p>
          </p:txBody>
        </p:sp>
        <p:sp>
          <p:nvSpPr>
            <p:cNvPr id="19" name="Oval 18">
              <a:extLst>
                <a:ext uri="{FF2B5EF4-FFF2-40B4-BE49-F238E27FC236}">
                  <a16:creationId xmlns:a16="http://schemas.microsoft.com/office/drawing/2014/main" id="{C4858691-DE18-4BB5-828D-7BF77E7428F0}"/>
                </a:ext>
              </a:extLst>
            </p:cNvPr>
            <p:cNvSpPr/>
            <p:nvPr/>
          </p:nvSpPr>
          <p:spPr>
            <a:xfrm>
              <a:off x="5144117" y="2907030"/>
              <a:ext cx="396240" cy="396240"/>
            </a:xfrm>
            <a:prstGeom prst="ellipse">
              <a:avLst/>
            </a:prstGeom>
          </p:spPr>
          <p:style>
            <a:lnRef idx="2">
              <a:schemeClr val="lt1">
                <a:hueOff val="0"/>
                <a:satOff val="0"/>
                <a:lumOff val="0"/>
                <a:alphaOff val="0"/>
              </a:schemeClr>
            </a:lnRef>
            <a:fillRef idx="1">
              <a:schemeClr val="accent5">
                <a:hueOff val="2128673"/>
                <a:satOff val="-2041"/>
                <a:lumOff val="-13463"/>
                <a:alphaOff val="0"/>
              </a:schemeClr>
            </a:fillRef>
            <a:effectRef idx="0">
              <a:schemeClr val="accent5">
                <a:hueOff val="2128673"/>
                <a:satOff val="-2041"/>
                <a:lumOff val="-13463"/>
                <a:alphaOff val="0"/>
              </a:schemeClr>
            </a:effectRef>
            <a:fontRef idx="minor">
              <a:schemeClr val="lt1"/>
            </a:fontRef>
          </p:style>
        </p:sp>
        <p:sp>
          <p:nvSpPr>
            <p:cNvPr id="20" name="Freeform: Shape 19">
              <a:extLst>
                <a:ext uri="{FF2B5EF4-FFF2-40B4-BE49-F238E27FC236}">
                  <a16:creationId xmlns:a16="http://schemas.microsoft.com/office/drawing/2014/main" id="{EE71657A-52C8-473E-9272-9D89FD5E3257}"/>
                </a:ext>
              </a:extLst>
            </p:cNvPr>
            <p:cNvSpPr/>
            <p:nvPr/>
          </p:nvSpPr>
          <p:spPr>
            <a:xfrm>
              <a:off x="5911134" y="3482485"/>
              <a:ext cx="1444877" cy="1391845"/>
            </a:xfrm>
            <a:custGeom>
              <a:avLst/>
              <a:gdLst>
                <a:gd name="connsiteX0" fmla="*/ 0 w 793236"/>
                <a:gd name="connsiteY0" fmla="*/ 0 h 1584960"/>
                <a:gd name="connsiteX1" fmla="*/ 793236 w 793236"/>
                <a:gd name="connsiteY1" fmla="*/ 0 h 1584960"/>
                <a:gd name="connsiteX2" fmla="*/ 793236 w 793236"/>
                <a:gd name="connsiteY2" fmla="*/ 1584960 h 1584960"/>
                <a:gd name="connsiteX3" fmla="*/ 0 w 793236"/>
                <a:gd name="connsiteY3" fmla="*/ 1584960 h 1584960"/>
                <a:gd name="connsiteX4" fmla="*/ 0 w 793236"/>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236" h="1584960">
                  <a:moveTo>
                    <a:pt x="0" y="0"/>
                  </a:moveTo>
                  <a:lnTo>
                    <a:pt x="793236" y="0"/>
                  </a:lnTo>
                  <a:lnTo>
                    <a:pt x="793236" y="1584960"/>
                  </a:lnTo>
                  <a:lnTo>
                    <a:pt x="0" y="15849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008" tIns="64008" rIns="64008" bIns="64008" numCol="1" spcCol="1270" anchor="t" anchorCtr="1">
              <a:noAutofit/>
            </a:bodyPr>
            <a:lstStyle/>
            <a:p>
              <a:pPr marL="0" lvl="0" indent="0" algn="l" defTabSz="400050">
                <a:lnSpc>
                  <a:spcPct val="90000"/>
                </a:lnSpc>
                <a:spcBef>
                  <a:spcPct val="0"/>
                </a:spcBef>
                <a:spcAft>
                  <a:spcPct val="35000"/>
                </a:spcAft>
                <a:buNone/>
              </a:pPr>
              <a:r>
                <a:rPr lang="en-US" sz="1050" kern="1200" dirty="0"/>
                <a:t>2013</a:t>
              </a:r>
            </a:p>
            <a:p>
              <a:pPr marL="57150" lvl="1" indent="-57150" algn="l" defTabSz="311150">
                <a:lnSpc>
                  <a:spcPct val="90000"/>
                </a:lnSpc>
                <a:spcBef>
                  <a:spcPct val="0"/>
                </a:spcBef>
                <a:spcAft>
                  <a:spcPct val="15000"/>
                </a:spcAft>
                <a:buChar char="•"/>
              </a:pPr>
              <a:r>
                <a:rPr lang="en-US" sz="900" kern="1200" dirty="0"/>
                <a:t>Revised and added many new test methods notably: </a:t>
              </a:r>
            </a:p>
            <a:p>
              <a:pPr marL="114300" lvl="2" indent="-57150" algn="l" defTabSz="311150">
                <a:lnSpc>
                  <a:spcPct val="90000"/>
                </a:lnSpc>
                <a:spcBef>
                  <a:spcPct val="0"/>
                </a:spcBef>
                <a:spcAft>
                  <a:spcPct val="15000"/>
                </a:spcAft>
                <a:buChar char="•"/>
              </a:pPr>
              <a:r>
                <a:rPr lang="en-US" sz="900" kern="1200" dirty="0"/>
                <a:t>Stored energy test</a:t>
              </a:r>
            </a:p>
            <a:p>
              <a:pPr marL="114300" lvl="2" indent="-57150" algn="l" defTabSz="311150">
                <a:lnSpc>
                  <a:spcPct val="90000"/>
                </a:lnSpc>
                <a:spcBef>
                  <a:spcPct val="0"/>
                </a:spcBef>
                <a:spcAft>
                  <a:spcPct val="15000"/>
                </a:spcAft>
                <a:buChar char="•"/>
              </a:pPr>
              <a:r>
                <a:rPr lang="en-US" sz="900" kern="1200" dirty="0"/>
                <a:t>Glove torque test</a:t>
              </a:r>
            </a:p>
            <a:p>
              <a:pPr marL="114300" lvl="2" indent="-57150" algn="l" defTabSz="311150">
                <a:lnSpc>
                  <a:spcPct val="90000"/>
                </a:lnSpc>
                <a:spcBef>
                  <a:spcPct val="0"/>
                </a:spcBef>
                <a:spcAft>
                  <a:spcPct val="15000"/>
                </a:spcAft>
                <a:buChar char="•"/>
              </a:pPr>
              <a:r>
                <a:rPr lang="en-US" sz="900" kern="1200" dirty="0"/>
                <a:t>Glove tool test</a:t>
              </a:r>
            </a:p>
            <a:p>
              <a:pPr marL="114300" lvl="2" indent="-57150" algn="l" defTabSz="311150">
                <a:lnSpc>
                  <a:spcPct val="90000"/>
                </a:lnSpc>
                <a:spcBef>
                  <a:spcPct val="0"/>
                </a:spcBef>
                <a:spcAft>
                  <a:spcPct val="15000"/>
                </a:spcAft>
                <a:buChar char="•"/>
              </a:pPr>
              <a:r>
                <a:rPr lang="en-US" sz="900" kern="1200" dirty="0"/>
                <a:t>Fastener tape tests</a:t>
              </a:r>
            </a:p>
          </p:txBody>
        </p:sp>
        <p:sp>
          <p:nvSpPr>
            <p:cNvPr id="21" name="Oval 20">
              <a:extLst>
                <a:ext uri="{FF2B5EF4-FFF2-40B4-BE49-F238E27FC236}">
                  <a16:creationId xmlns:a16="http://schemas.microsoft.com/office/drawing/2014/main" id="{C35034C7-7DB4-47BB-9B77-C456B3259F03}"/>
                </a:ext>
              </a:extLst>
            </p:cNvPr>
            <p:cNvSpPr/>
            <p:nvPr/>
          </p:nvSpPr>
          <p:spPr>
            <a:xfrm>
              <a:off x="5976101" y="2907030"/>
              <a:ext cx="396240" cy="396240"/>
            </a:xfrm>
            <a:prstGeom prst="ellipse">
              <a:avLst/>
            </a:prstGeom>
          </p:spPr>
          <p:style>
            <a:lnRef idx="2">
              <a:schemeClr val="lt1">
                <a:hueOff val="0"/>
                <a:satOff val="0"/>
                <a:lumOff val="0"/>
                <a:alphaOff val="0"/>
              </a:schemeClr>
            </a:lnRef>
            <a:fillRef idx="1">
              <a:schemeClr val="accent5">
                <a:hueOff val="2483452"/>
                <a:satOff val="-2382"/>
                <a:lumOff val="-15707"/>
                <a:alphaOff val="0"/>
              </a:schemeClr>
            </a:fillRef>
            <a:effectRef idx="0">
              <a:schemeClr val="accent5">
                <a:hueOff val="2483452"/>
                <a:satOff val="-2382"/>
                <a:lumOff val="-15707"/>
                <a:alphaOff val="0"/>
              </a:schemeClr>
            </a:effectRef>
            <a:fontRef idx="minor">
              <a:schemeClr val="lt1"/>
            </a:fontRef>
          </p:style>
        </p:sp>
        <p:sp>
          <p:nvSpPr>
            <p:cNvPr id="22" name="Freeform: Shape 21">
              <a:extLst>
                <a:ext uri="{FF2B5EF4-FFF2-40B4-BE49-F238E27FC236}">
                  <a16:creationId xmlns:a16="http://schemas.microsoft.com/office/drawing/2014/main" id="{32B63EB5-B9CC-4A61-B7CE-832252C7DF00}"/>
                </a:ext>
              </a:extLst>
            </p:cNvPr>
            <p:cNvSpPr/>
            <p:nvPr/>
          </p:nvSpPr>
          <p:spPr>
            <a:xfrm>
              <a:off x="6711940" y="1832196"/>
              <a:ext cx="1429079" cy="878553"/>
            </a:xfrm>
            <a:custGeom>
              <a:avLst/>
              <a:gdLst>
                <a:gd name="connsiteX0" fmla="*/ 0 w 864971"/>
                <a:gd name="connsiteY0" fmla="*/ 0 h 1584960"/>
                <a:gd name="connsiteX1" fmla="*/ 864971 w 864971"/>
                <a:gd name="connsiteY1" fmla="*/ 0 h 1584960"/>
                <a:gd name="connsiteX2" fmla="*/ 864971 w 864971"/>
                <a:gd name="connsiteY2" fmla="*/ 1584960 h 1584960"/>
                <a:gd name="connsiteX3" fmla="*/ 0 w 864971"/>
                <a:gd name="connsiteY3" fmla="*/ 1584960 h 1584960"/>
                <a:gd name="connsiteX4" fmla="*/ 0 w 864971"/>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971" h="1584960">
                  <a:moveTo>
                    <a:pt x="0" y="0"/>
                  </a:moveTo>
                  <a:lnTo>
                    <a:pt x="864971" y="0"/>
                  </a:lnTo>
                  <a:lnTo>
                    <a:pt x="864971" y="1584960"/>
                  </a:lnTo>
                  <a:lnTo>
                    <a:pt x="0" y="15849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008" tIns="64008" rIns="64008" bIns="64008" numCol="1" spcCol="1270" anchor="b" anchorCtr="1">
              <a:noAutofit/>
            </a:bodyPr>
            <a:lstStyle/>
            <a:p>
              <a:pPr marL="0" lvl="0" indent="0" algn="l" defTabSz="400050">
                <a:lnSpc>
                  <a:spcPct val="90000"/>
                </a:lnSpc>
                <a:spcBef>
                  <a:spcPct val="0"/>
                </a:spcBef>
                <a:spcAft>
                  <a:spcPct val="35000"/>
                </a:spcAft>
                <a:buNone/>
              </a:pPr>
              <a:r>
                <a:rPr lang="en-US" sz="1050" kern="1200" dirty="0"/>
                <a:t>2018</a:t>
              </a:r>
            </a:p>
            <a:p>
              <a:pPr marL="57150" lvl="1" indent="-57150" algn="l" defTabSz="311150">
                <a:lnSpc>
                  <a:spcPct val="90000"/>
                </a:lnSpc>
                <a:spcBef>
                  <a:spcPct val="0"/>
                </a:spcBef>
                <a:spcAft>
                  <a:spcPct val="15000"/>
                </a:spcAft>
                <a:buChar char="•"/>
              </a:pPr>
              <a:r>
                <a:rPr lang="en-US" sz="900" kern="1200" dirty="0"/>
                <a:t>Removed the optional CBRN requirements</a:t>
              </a:r>
            </a:p>
            <a:p>
              <a:pPr marL="57150" lvl="1" indent="-57150" algn="l" defTabSz="311150">
                <a:lnSpc>
                  <a:spcPct val="90000"/>
                </a:lnSpc>
                <a:spcBef>
                  <a:spcPct val="0"/>
                </a:spcBef>
                <a:spcAft>
                  <a:spcPct val="15000"/>
                </a:spcAft>
                <a:buChar char="•"/>
              </a:pPr>
              <a:r>
                <a:rPr lang="en-US" sz="900" kern="1200" dirty="0"/>
                <a:t>New barrier hood option added</a:t>
              </a:r>
            </a:p>
            <a:p>
              <a:pPr marL="57150" lvl="1" indent="-57150" algn="l" defTabSz="311150">
                <a:lnSpc>
                  <a:spcPct val="90000"/>
                </a:lnSpc>
                <a:spcBef>
                  <a:spcPct val="0"/>
                </a:spcBef>
                <a:spcAft>
                  <a:spcPct val="15000"/>
                </a:spcAft>
                <a:buChar char="•"/>
              </a:pPr>
              <a:r>
                <a:rPr lang="en-US" sz="900" kern="1200" dirty="0"/>
                <a:t>Revised glove sizing system added</a:t>
              </a:r>
            </a:p>
          </p:txBody>
        </p:sp>
        <p:sp>
          <p:nvSpPr>
            <p:cNvPr id="23" name="Oval 22">
              <a:extLst>
                <a:ext uri="{FF2B5EF4-FFF2-40B4-BE49-F238E27FC236}">
                  <a16:creationId xmlns:a16="http://schemas.microsoft.com/office/drawing/2014/main" id="{64910317-2EE9-422C-A19D-7DDAAA298DFB}"/>
                </a:ext>
              </a:extLst>
            </p:cNvPr>
            <p:cNvSpPr/>
            <p:nvPr/>
          </p:nvSpPr>
          <p:spPr>
            <a:xfrm>
              <a:off x="6827635" y="2907030"/>
              <a:ext cx="396240" cy="396240"/>
            </a:xfrm>
            <a:prstGeom prst="ellipse">
              <a:avLst/>
            </a:prstGeom>
          </p:spPr>
          <p:style>
            <a:lnRef idx="2">
              <a:schemeClr val="lt1">
                <a:hueOff val="0"/>
                <a:satOff val="0"/>
                <a:lumOff val="0"/>
                <a:alphaOff val="0"/>
              </a:schemeClr>
            </a:lnRef>
            <a:fillRef idx="1">
              <a:schemeClr val="accent5">
                <a:hueOff val="2838230"/>
                <a:satOff val="-2722"/>
                <a:lumOff val="-17951"/>
                <a:alphaOff val="0"/>
              </a:schemeClr>
            </a:fillRef>
            <a:effectRef idx="0">
              <a:schemeClr val="accent5">
                <a:hueOff val="2838230"/>
                <a:satOff val="-2722"/>
                <a:lumOff val="-17951"/>
                <a:alphaOff val="0"/>
              </a:schemeClr>
            </a:effectRef>
            <a:fontRef idx="minor">
              <a:schemeClr val="lt1"/>
            </a:fontRef>
          </p:style>
        </p:sp>
        <p:sp>
          <p:nvSpPr>
            <p:cNvPr id="24" name="Freeform: Shape 23">
              <a:extLst>
                <a:ext uri="{FF2B5EF4-FFF2-40B4-BE49-F238E27FC236}">
                  <a16:creationId xmlns:a16="http://schemas.microsoft.com/office/drawing/2014/main" id="{8DC49D27-F9C1-47F5-BE3A-17F52254DF08}"/>
                </a:ext>
              </a:extLst>
            </p:cNvPr>
            <p:cNvSpPr/>
            <p:nvPr/>
          </p:nvSpPr>
          <p:spPr>
            <a:xfrm>
              <a:off x="7580931" y="3482486"/>
              <a:ext cx="1031127" cy="816650"/>
            </a:xfrm>
            <a:custGeom>
              <a:avLst/>
              <a:gdLst>
                <a:gd name="connsiteX0" fmla="*/ 0 w 655054"/>
                <a:gd name="connsiteY0" fmla="*/ 0 h 1584960"/>
                <a:gd name="connsiteX1" fmla="*/ 655054 w 655054"/>
                <a:gd name="connsiteY1" fmla="*/ 0 h 1584960"/>
                <a:gd name="connsiteX2" fmla="*/ 655054 w 655054"/>
                <a:gd name="connsiteY2" fmla="*/ 1584960 h 1584960"/>
                <a:gd name="connsiteX3" fmla="*/ 0 w 655054"/>
                <a:gd name="connsiteY3" fmla="*/ 1584960 h 1584960"/>
                <a:gd name="connsiteX4" fmla="*/ 0 w 655054"/>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054" h="1584960">
                  <a:moveTo>
                    <a:pt x="0" y="0"/>
                  </a:moveTo>
                  <a:lnTo>
                    <a:pt x="655054" y="0"/>
                  </a:lnTo>
                  <a:lnTo>
                    <a:pt x="655054" y="1584960"/>
                  </a:lnTo>
                  <a:lnTo>
                    <a:pt x="0" y="15849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008" tIns="64008" rIns="64008" bIns="64008" numCol="1" spcCol="1270" anchor="t" anchorCtr="1">
              <a:noAutofit/>
            </a:bodyPr>
            <a:lstStyle/>
            <a:p>
              <a:pPr marL="0" lvl="0" indent="0" algn="l" defTabSz="400050">
                <a:lnSpc>
                  <a:spcPct val="90000"/>
                </a:lnSpc>
                <a:spcBef>
                  <a:spcPct val="0"/>
                </a:spcBef>
                <a:spcAft>
                  <a:spcPct val="35000"/>
                </a:spcAft>
                <a:buNone/>
              </a:pPr>
              <a:r>
                <a:rPr lang="en-US" sz="1050" kern="1200" dirty="0"/>
                <a:t>2024</a:t>
              </a:r>
            </a:p>
            <a:p>
              <a:pPr marL="57150" lvl="1" indent="-57150" algn="l" defTabSz="311150">
                <a:lnSpc>
                  <a:spcPct val="90000"/>
                </a:lnSpc>
                <a:spcBef>
                  <a:spcPct val="0"/>
                </a:spcBef>
                <a:spcAft>
                  <a:spcPct val="15000"/>
                </a:spcAft>
                <a:buChar char="•"/>
              </a:pPr>
              <a:r>
                <a:rPr lang="en-US" sz="900" kern="1200" dirty="0"/>
                <a:t>Open for public input now</a:t>
              </a:r>
            </a:p>
          </p:txBody>
        </p:sp>
        <p:sp>
          <p:nvSpPr>
            <p:cNvPr id="25" name="Oval 24">
              <a:extLst>
                <a:ext uri="{FF2B5EF4-FFF2-40B4-BE49-F238E27FC236}">
                  <a16:creationId xmlns:a16="http://schemas.microsoft.com/office/drawing/2014/main" id="{336F45CE-BEA9-48B9-A8DB-6A5530BA1649}"/>
                </a:ext>
              </a:extLst>
            </p:cNvPr>
            <p:cNvSpPr/>
            <p:nvPr/>
          </p:nvSpPr>
          <p:spPr>
            <a:xfrm>
              <a:off x="7610078" y="2907030"/>
              <a:ext cx="396240" cy="396240"/>
            </a:xfrm>
            <a:prstGeom prst="ellipse">
              <a:avLst/>
            </a:prstGeom>
          </p:spPr>
          <p:style>
            <a:lnRef idx="2">
              <a:schemeClr val="lt1">
                <a:hueOff val="0"/>
                <a:satOff val="0"/>
                <a:lumOff val="0"/>
                <a:alphaOff val="0"/>
              </a:schemeClr>
            </a:lnRef>
            <a:fillRef idx="1">
              <a:schemeClr val="accent5">
                <a:hueOff val="3193009"/>
                <a:satOff val="-3062"/>
                <a:lumOff val="-20195"/>
                <a:alphaOff val="0"/>
              </a:schemeClr>
            </a:fillRef>
            <a:effectRef idx="0">
              <a:schemeClr val="accent5">
                <a:hueOff val="3193009"/>
                <a:satOff val="-3062"/>
                <a:lumOff val="-20195"/>
                <a:alphaOff val="0"/>
              </a:schemeClr>
            </a:effectRef>
            <a:fontRef idx="minor">
              <a:schemeClr val="lt1"/>
            </a:fontRef>
          </p:style>
        </p:sp>
      </p:grpSp>
    </p:spTree>
    <p:extLst>
      <p:ext uri="{BB962C8B-B14F-4D97-AF65-F5344CB8AC3E}">
        <p14:creationId xmlns:p14="http://schemas.microsoft.com/office/powerpoint/2010/main" val="36225986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75AF3D4-A4C2-41F1-BA3F-226B6299224A}"/>
              </a:ext>
            </a:extLst>
          </p:cNvPr>
          <p:cNvSpPr txBox="1">
            <a:spLocks/>
          </p:cNvSpPr>
          <p:nvPr/>
        </p:nvSpPr>
        <p:spPr>
          <a:xfrm>
            <a:off x="457200" y="609600"/>
            <a:ext cx="7372350" cy="666750"/>
          </a:xfrm>
          <a:prstGeom prst="rect">
            <a:avLst/>
          </a:prstGeom>
        </p:spPr>
        <p:txBody>
          <a:bodyPr vert="horz" lIns="91440" tIns="45720" rIns="91440" bIns="45720" rtlCol="0" anchor="t">
            <a:noAutofit/>
          </a:bodyPr>
          <a:lst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Gill Sans MT" panose="020B0502020104020203"/>
                <a:ea typeface="+mj-ea"/>
                <a:cs typeface="+mj-cs"/>
              </a:rPr>
              <a:t>Gloves</a:t>
            </a:r>
          </a:p>
        </p:txBody>
      </p:sp>
      <p:grpSp>
        <p:nvGrpSpPr>
          <p:cNvPr id="13" name="Group 12">
            <a:extLst>
              <a:ext uri="{FF2B5EF4-FFF2-40B4-BE49-F238E27FC236}">
                <a16:creationId xmlns:a16="http://schemas.microsoft.com/office/drawing/2014/main" id="{1F8961A5-CE84-498A-9B79-0FB20C7915CD}"/>
              </a:ext>
            </a:extLst>
          </p:cNvPr>
          <p:cNvGrpSpPr/>
          <p:nvPr/>
        </p:nvGrpSpPr>
        <p:grpSpPr>
          <a:xfrm>
            <a:off x="325165" y="1504950"/>
            <a:ext cx="8493669" cy="3476404"/>
            <a:chOff x="480087" y="1533746"/>
            <a:chExt cx="8392540" cy="3476404"/>
          </a:xfrm>
        </p:grpSpPr>
        <p:sp>
          <p:nvSpPr>
            <p:cNvPr id="14" name="Rectangle 13">
              <a:extLst>
                <a:ext uri="{FF2B5EF4-FFF2-40B4-BE49-F238E27FC236}">
                  <a16:creationId xmlns:a16="http://schemas.microsoft.com/office/drawing/2014/main" id="{60391B62-DFF0-43E8-A289-4AB4E1162488}"/>
                </a:ext>
              </a:extLst>
            </p:cNvPr>
            <p:cNvSpPr/>
            <p:nvPr/>
          </p:nvSpPr>
          <p:spPr>
            <a:xfrm rot="5400000">
              <a:off x="427546" y="2059590"/>
              <a:ext cx="3003101" cy="2898019"/>
            </a:xfrm>
            <a:prstGeom prst="rect">
              <a:avLst/>
            </a:prstGeom>
            <a:blipFill>
              <a:blip r:embed="rId2">
                <a:extLst>
                  <a:ext uri="{28A0092B-C50C-407E-A947-70E740481C1C}">
                    <a14:useLocalDpi xmlns:a14="http://schemas.microsoft.com/office/drawing/2010/main" val="0"/>
                  </a:ext>
                </a:extLst>
              </a:blip>
              <a:srcRect/>
              <a:stretch>
                <a:fillRect l="-6000" r="-6000"/>
              </a:stretch>
            </a:blipFill>
            <a:ln>
              <a:solidFill>
                <a:schemeClr val="tx1">
                  <a:lumMod val="50000"/>
                  <a:lumOff val="50000"/>
                </a:schemeClr>
              </a:solidFill>
            </a:ln>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15" name="Freeform: Shape 14">
              <a:extLst>
                <a:ext uri="{FF2B5EF4-FFF2-40B4-BE49-F238E27FC236}">
                  <a16:creationId xmlns:a16="http://schemas.microsoft.com/office/drawing/2014/main" id="{A3BF743B-496E-4AB3-9B15-FC65292D4B91}"/>
                </a:ext>
              </a:extLst>
            </p:cNvPr>
            <p:cNvSpPr/>
            <p:nvPr/>
          </p:nvSpPr>
          <p:spPr>
            <a:xfrm>
              <a:off x="2944367" y="2184710"/>
              <a:ext cx="1779576" cy="1539833"/>
            </a:xfrm>
            <a:custGeom>
              <a:avLst/>
              <a:gdLst>
                <a:gd name="connsiteX0" fmla="*/ 0 w 1374198"/>
                <a:gd name="connsiteY0" fmla="*/ 137420 h 1430269"/>
                <a:gd name="connsiteX1" fmla="*/ 137420 w 1374198"/>
                <a:gd name="connsiteY1" fmla="*/ 0 h 1430269"/>
                <a:gd name="connsiteX2" fmla="*/ 1236778 w 1374198"/>
                <a:gd name="connsiteY2" fmla="*/ 0 h 1430269"/>
                <a:gd name="connsiteX3" fmla="*/ 1374198 w 1374198"/>
                <a:gd name="connsiteY3" fmla="*/ 137420 h 1430269"/>
                <a:gd name="connsiteX4" fmla="*/ 1374198 w 1374198"/>
                <a:gd name="connsiteY4" fmla="*/ 1292849 h 1430269"/>
                <a:gd name="connsiteX5" fmla="*/ 1236778 w 1374198"/>
                <a:gd name="connsiteY5" fmla="*/ 1430269 h 1430269"/>
                <a:gd name="connsiteX6" fmla="*/ 137420 w 1374198"/>
                <a:gd name="connsiteY6" fmla="*/ 1430269 h 1430269"/>
                <a:gd name="connsiteX7" fmla="*/ 0 w 1374198"/>
                <a:gd name="connsiteY7" fmla="*/ 1292849 h 1430269"/>
                <a:gd name="connsiteX8" fmla="*/ 0 w 1374198"/>
                <a:gd name="connsiteY8" fmla="*/ 137420 h 143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4198" h="1430269">
                  <a:moveTo>
                    <a:pt x="0" y="137420"/>
                  </a:moveTo>
                  <a:cubicBezTo>
                    <a:pt x="0" y="61525"/>
                    <a:pt x="61525" y="0"/>
                    <a:pt x="137420" y="0"/>
                  </a:cubicBezTo>
                  <a:lnTo>
                    <a:pt x="1236778" y="0"/>
                  </a:lnTo>
                  <a:cubicBezTo>
                    <a:pt x="1312673" y="0"/>
                    <a:pt x="1374198" y="61525"/>
                    <a:pt x="1374198" y="137420"/>
                  </a:cubicBezTo>
                  <a:lnTo>
                    <a:pt x="1374198" y="1292849"/>
                  </a:lnTo>
                  <a:cubicBezTo>
                    <a:pt x="1374198" y="1368744"/>
                    <a:pt x="1312673" y="1430269"/>
                    <a:pt x="1236778" y="1430269"/>
                  </a:cubicBezTo>
                  <a:lnTo>
                    <a:pt x="137420" y="1430269"/>
                  </a:lnTo>
                  <a:cubicBezTo>
                    <a:pt x="61525" y="1430269"/>
                    <a:pt x="0" y="1368744"/>
                    <a:pt x="0" y="1292849"/>
                  </a:cubicBezTo>
                  <a:lnTo>
                    <a:pt x="0" y="137420"/>
                  </a:lnTo>
                  <a:close/>
                </a:path>
              </a:pathLst>
            </a:custGeom>
            <a:ln>
              <a:solidFill>
                <a:schemeClr val="tx1">
                  <a:lumMod val="50000"/>
                  <a:lumOff val="50000"/>
                </a:schemeClr>
              </a:solid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01209" tIns="101209" rIns="101209" bIns="101209" numCol="1" spcCol="1270" anchor="ctr" anchorCtr="0">
              <a:noAutofit/>
            </a:bodyPr>
            <a:lstStyle/>
            <a:p>
              <a:pPr marL="0" lvl="0" indent="0" algn="l" defTabSz="711200">
                <a:lnSpc>
                  <a:spcPct val="90000"/>
                </a:lnSpc>
                <a:spcBef>
                  <a:spcPct val="0"/>
                </a:spcBef>
                <a:spcAft>
                  <a:spcPct val="35000"/>
                </a:spcAft>
                <a:buClr>
                  <a:srgbClr val="4590B8"/>
                </a:buClr>
                <a:buNone/>
              </a:pPr>
              <a:r>
                <a:rPr kumimoji="0" lang="en-US" sz="1600" b="0" i="0" u="none" strike="noStrike" kern="1200" cap="none" spc="0" normalizeH="0" baseline="0" noProof="0" dirty="0">
                  <a:ln/>
                  <a:effectLst/>
                  <a:uLnTx/>
                  <a:uFillTx/>
                  <a:latin typeface="Gill Sans MT" panose="020B0502020104020203"/>
                  <a:ea typeface="+mn-ea"/>
                  <a:cs typeface="+mn-cs"/>
                </a:rPr>
                <a:t>No more than 20% drop between bare-hand and gloved-hand</a:t>
              </a:r>
              <a:endParaRPr lang="en-US" sz="1600" kern="1200" dirty="0"/>
            </a:p>
          </p:txBody>
        </p:sp>
        <p:sp>
          <p:nvSpPr>
            <p:cNvPr id="16" name="Freeform: Shape 15">
              <a:extLst>
                <a:ext uri="{FF2B5EF4-FFF2-40B4-BE49-F238E27FC236}">
                  <a16:creationId xmlns:a16="http://schemas.microsoft.com/office/drawing/2014/main" id="{6F39E3D2-82A8-42B4-8857-DAFA83FE0AA9}"/>
                </a:ext>
              </a:extLst>
            </p:cNvPr>
            <p:cNvSpPr/>
            <p:nvPr/>
          </p:nvSpPr>
          <p:spPr>
            <a:xfrm>
              <a:off x="482234" y="1533746"/>
              <a:ext cx="2898019" cy="422823"/>
            </a:xfrm>
            <a:custGeom>
              <a:avLst/>
              <a:gdLst>
                <a:gd name="connsiteX0" fmla="*/ 0 w 2898019"/>
                <a:gd name="connsiteY0" fmla="*/ 0 h 422823"/>
                <a:gd name="connsiteX1" fmla="*/ 2898019 w 2898019"/>
                <a:gd name="connsiteY1" fmla="*/ 0 h 422823"/>
                <a:gd name="connsiteX2" fmla="*/ 2898019 w 2898019"/>
                <a:gd name="connsiteY2" fmla="*/ 422823 h 422823"/>
                <a:gd name="connsiteX3" fmla="*/ 0 w 2898019"/>
                <a:gd name="connsiteY3" fmla="*/ 422823 h 422823"/>
                <a:gd name="connsiteX4" fmla="*/ 0 w 2898019"/>
                <a:gd name="connsiteY4" fmla="*/ 0 h 422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019" h="422823">
                  <a:moveTo>
                    <a:pt x="0" y="0"/>
                  </a:moveTo>
                  <a:lnTo>
                    <a:pt x="2898019" y="0"/>
                  </a:lnTo>
                  <a:lnTo>
                    <a:pt x="2898019" y="422823"/>
                  </a:lnTo>
                  <a:lnTo>
                    <a:pt x="0" y="422823"/>
                  </a:lnTo>
                  <a:lnTo>
                    <a:pt x="0" y="0"/>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Torque Test</a:t>
              </a:r>
            </a:p>
          </p:txBody>
        </p:sp>
        <p:sp>
          <p:nvSpPr>
            <p:cNvPr id="17" name="Rectangle 16">
              <a:extLst>
                <a:ext uri="{FF2B5EF4-FFF2-40B4-BE49-F238E27FC236}">
                  <a16:creationId xmlns:a16="http://schemas.microsoft.com/office/drawing/2014/main" id="{2700A14C-639F-4C00-99C5-876076A4BCAC}"/>
                </a:ext>
              </a:extLst>
            </p:cNvPr>
            <p:cNvSpPr/>
            <p:nvPr/>
          </p:nvSpPr>
          <p:spPr>
            <a:xfrm>
              <a:off x="4997125" y="1998380"/>
              <a:ext cx="3217990" cy="3003102"/>
            </a:xfrm>
            <a:prstGeom prst="rect">
              <a:avLst/>
            </a:prstGeom>
            <a:blipFill rotWithShape="1">
              <a:blip r:embed="rId3"/>
              <a:srcRect/>
              <a:stretch>
                <a:fillRect t="-29000" b="-29000"/>
              </a:stretch>
            </a:blipFill>
            <a:ln>
              <a:solidFill>
                <a:schemeClr val="tx1">
                  <a:lumMod val="50000"/>
                  <a:lumOff val="50000"/>
                </a:schemeClr>
              </a:solidFill>
            </a:ln>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sp>
        <p:sp>
          <p:nvSpPr>
            <p:cNvPr id="18" name="Freeform: Shape 17">
              <a:extLst>
                <a:ext uri="{FF2B5EF4-FFF2-40B4-BE49-F238E27FC236}">
                  <a16:creationId xmlns:a16="http://schemas.microsoft.com/office/drawing/2014/main" id="{41466F07-E73F-4D62-97CD-23EFAD862EB4}"/>
                </a:ext>
              </a:extLst>
            </p:cNvPr>
            <p:cNvSpPr/>
            <p:nvPr/>
          </p:nvSpPr>
          <p:spPr>
            <a:xfrm>
              <a:off x="7323067" y="2190750"/>
              <a:ext cx="1549560" cy="1539833"/>
            </a:xfrm>
            <a:custGeom>
              <a:avLst/>
              <a:gdLst>
                <a:gd name="connsiteX0" fmla="*/ 0 w 1374198"/>
                <a:gd name="connsiteY0" fmla="*/ 137420 h 1430269"/>
                <a:gd name="connsiteX1" fmla="*/ 137420 w 1374198"/>
                <a:gd name="connsiteY1" fmla="*/ 0 h 1430269"/>
                <a:gd name="connsiteX2" fmla="*/ 1236778 w 1374198"/>
                <a:gd name="connsiteY2" fmla="*/ 0 h 1430269"/>
                <a:gd name="connsiteX3" fmla="*/ 1374198 w 1374198"/>
                <a:gd name="connsiteY3" fmla="*/ 137420 h 1430269"/>
                <a:gd name="connsiteX4" fmla="*/ 1374198 w 1374198"/>
                <a:gd name="connsiteY4" fmla="*/ 1292849 h 1430269"/>
                <a:gd name="connsiteX5" fmla="*/ 1236778 w 1374198"/>
                <a:gd name="connsiteY5" fmla="*/ 1430269 h 1430269"/>
                <a:gd name="connsiteX6" fmla="*/ 137420 w 1374198"/>
                <a:gd name="connsiteY6" fmla="*/ 1430269 h 1430269"/>
                <a:gd name="connsiteX7" fmla="*/ 0 w 1374198"/>
                <a:gd name="connsiteY7" fmla="*/ 1292849 h 1430269"/>
                <a:gd name="connsiteX8" fmla="*/ 0 w 1374198"/>
                <a:gd name="connsiteY8" fmla="*/ 137420 h 143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4198" h="1430269">
                  <a:moveTo>
                    <a:pt x="0" y="137420"/>
                  </a:moveTo>
                  <a:cubicBezTo>
                    <a:pt x="0" y="61525"/>
                    <a:pt x="61525" y="0"/>
                    <a:pt x="137420" y="0"/>
                  </a:cubicBezTo>
                  <a:lnTo>
                    <a:pt x="1236778" y="0"/>
                  </a:lnTo>
                  <a:cubicBezTo>
                    <a:pt x="1312673" y="0"/>
                    <a:pt x="1374198" y="61525"/>
                    <a:pt x="1374198" y="137420"/>
                  </a:cubicBezTo>
                  <a:lnTo>
                    <a:pt x="1374198" y="1292849"/>
                  </a:lnTo>
                  <a:cubicBezTo>
                    <a:pt x="1374198" y="1368744"/>
                    <a:pt x="1312673" y="1430269"/>
                    <a:pt x="1236778" y="1430269"/>
                  </a:cubicBezTo>
                  <a:lnTo>
                    <a:pt x="137420" y="1430269"/>
                  </a:lnTo>
                  <a:cubicBezTo>
                    <a:pt x="61525" y="1430269"/>
                    <a:pt x="0" y="1368744"/>
                    <a:pt x="0" y="1292849"/>
                  </a:cubicBezTo>
                  <a:lnTo>
                    <a:pt x="0" y="137420"/>
                  </a:lnTo>
                  <a:close/>
                </a:path>
              </a:pathLst>
            </a:custGeom>
            <a:ln>
              <a:solidFill>
                <a:schemeClr val="tx1">
                  <a:lumMod val="50000"/>
                  <a:lumOff val="50000"/>
                </a:schemeClr>
              </a:solid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01209" tIns="101209" rIns="101209" bIns="101209" numCol="1" spcCol="1270" anchor="ctr" anchorCtr="0">
              <a:noAutofit/>
            </a:bodyPr>
            <a:lstStyle/>
            <a:p>
              <a:pPr marL="0" lvl="0" indent="0" algn="l" defTabSz="711200">
                <a:lnSpc>
                  <a:spcPct val="90000"/>
                </a:lnSpc>
                <a:spcBef>
                  <a:spcPct val="0"/>
                </a:spcBef>
                <a:spcAft>
                  <a:spcPct val="35000"/>
                </a:spcAft>
                <a:buClr>
                  <a:srgbClr val="4590B8"/>
                </a:buClr>
                <a:buNone/>
              </a:pPr>
              <a:r>
                <a:rPr lang="en-US" sz="1600" kern="1200" dirty="0">
                  <a:latin typeface="Gill Sans MT" panose="020B0502020104020203"/>
                </a:rPr>
                <a:t>Bare-handed result can not exceed 175% of gloved result</a:t>
              </a:r>
              <a:endParaRPr lang="en-US" sz="1600" kern="1200" dirty="0"/>
            </a:p>
          </p:txBody>
        </p:sp>
        <p:sp>
          <p:nvSpPr>
            <p:cNvPr id="19" name="Freeform: Shape 18">
              <a:extLst>
                <a:ext uri="{FF2B5EF4-FFF2-40B4-BE49-F238E27FC236}">
                  <a16:creationId xmlns:a16="http://schemas.microsoft.com/office/drawing/2014/main" id="{89C9C2D1-6D27-4146-B71E-38AACE455A4F}"/>
                </a:ext>
              </a:extLst>
            </p:cNvPr>
            <p:cNvSpPr/>
            <p:nvPr/>
          </p:nvSpPr>
          <p:spPr>
            <a:xfrm>
              <a:off x="4997124" y="1533746"/>
              <a:ext cx="3217991" cy="422823"/>
            </a:xfrm>
            <a:custGeom>
              <a:avLst/>
              <a:gdLst>
                <a:gd name="connsiteX0" fmla="*/ 0 w 2898019"/>
                <a:gd name="connsiteY0" fmla="*/ 0 h 422823"/>
                <a:gd name="connsiteX1" fmla="*/ 2898019 w 2898019"/>
                <a:gd name="connsiteY1" fmla="*/ 0 h 422823"/>
                <a:gd name="connsiteX2" fmla="*/ 2898019 w 2898019"/>
                <a:gd name="connsiteY2" fmla="*/ 422823 h 422823"/>
                <a:gd name="connsiteX3" fmla="*/ 0 w 2898019"/>
                <a:gd name="connsiteY3" fmla="*/ 422823 h 422823"/>
                <a:gd name="connsiteX4" fmla="*/ 0 w 2898019"/>
                <a:gd name="connsiteY4" fmla="*/ 0 h 422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019" h="422823">
                  <a:moveTo>
                    <a:pt x="0" y="0"/>
                  </a:moveTo>
                  <a:lnTo>
                    <a:pt x="2898019" y="0"/>
                  </a:lnTo>
                  <a:lnTo>
                    <a:pt x="2898019" y="422823"/>
                  </a:lnTo>
                  <a:lnTo>
                    <a:pt x="0" y="422823"/>
                  </a:lnTo>
                  <a:lnTo>
                    <a:pt x="0" y="0"/>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Tool Test</a:t>
              </a:r>
            </a:p>
          </p:txBody>
        </p:sp>
      </p:grpSp>
    </p:spTree>
    <p:extLst>
      <p:ext uri="{BB962C8B-B14F-4D97-AF65-F5344CB8AC3E}">
        <p14:creationId xmlns:p14="http://schemas.microsoft.com/office/powerpoint/2010/main" val="26184410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927303-9FCC-4CA4-A54C-3411349760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1962150"/>
            <a:ext cx="3835399" cy="2876549"/>
          </a:xfrm>
          <a:prstGeom prst="rect">
            <a:avLst/>
          </a:prstGeom>
        </p:spPr>
      </p:pic>
      <p:sp>
        <p:nvSpPr>
          <p:cNvPr id="5" name="Title 1">
            <a:extLst>
              <a:ext uri="{FF2B5EF4-FFF2-40B4-BE49-F238E27FC236}">
                <a16:creationId xmlns:a16="http://schemas.microsoft.com/office/drawing/2014/main" id="{575AF3D4-A4C2-41F1-BA3F-226B6299224A}"/>
              </a:ext>
            </a:extLst>
          </p:cNvPr>
          <p:cNvSpPr txBox="1">
            <a:spLocks/>
          </p:cNvSpPr>
          <p:nvPr/>
        </p:nvSpPr>
        <p:spPr>
          <a:xfrm>
            <a:off x="457200" y="609600"/>
            <a:ext cx="7372350" cy="666750"/>
          </a:xfrm>
          <a:prstGeom prst="rect">
            <a:avLst/>
          </a:prstGeom>
        </p:spPr>
        <p:txBody>
          <a:bodyPr vert="horz" lIns="91440" tIns="45720" rIns="91440" bIns="45720" rtlCol="0" anchor="t">
            <a:noAutofit/>
          </a:bodyPr>
          <a:lst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Gill Sans MT" panose="020B0502020104020203"/>
                <a:ea typeface="+mj-ea"/>
                <a:cs typeface="+mj-cs"/>
              </a:rPr>
              <a:t>Gloves</a:t>
            </a:r>
          </a:p>
        </p:txBody>
      </p:sp>
      <p:grpSp>
        <p:nvGrpSpPr>
          <p:cNvPr id="13" name="Group 12">
            <a:extLst>
              <a:ext uri="{FF2B5EF4-FFF2-40B4-BE49-F238E27FC236}">
                <a16:creationId xmlns:a16="http://schemas.microsoft.com/office/drawing/2014/main" id="{1F8961A5-CE84-498A-9B79-0FB20C7915CD}"/>
              </a:ext>
            </a:extLst>
          </p:cNvPr>
          <p:cNvGrpSpPr/>
          <p:nvPr/>
        </p:nvGrpSpPr>
        <p:grpSpPr>
          <a:xfrm>
            <a:off x="2209800" y="1492505"/>
            <a:ext cx="5341211" cy="2677835"/>
            <a:chOff x="1931244" y="1597501"/>
            <a:chExt cx="5277617" cy="2677835"/>
          </a:xfrm>
        </p:grpSpPr>
        <p:sp>
          <p:nvSpPr>
            <p:cNvPr id="15" name="Freeform: Shape 14">
              <a:extLst>
                <a:ext uri="{FF2B5EF4-FFF2-40B4-BE49-F238E27FC236}">
                  <a16:creationId xmlns:a16="http://schemas.microsoft.com/office/drawing/2014/main" id="{A3BF743B-496E-4AB3-9B15-FC65292D4B91}"/>
                </a:ext>
              </a:extLst>
            </p:cNvPr>
            <p:cNvSpPr/>
            <p:nvPr/>
          </p:nvSpPr>
          <p:spPr>
            <a:xfrm>
              <a:off x="5429285" y="2735503"/>
              <a:ext cx="1779576" cy="1539833"/>
            </a:xfrm>
            <a:custGeom>
              <a:avLst/>
              <a:gdLst>
                <a:gd name="connsiteX0" fmla="*/ 0 w 1374198"/>
                <a:gd name="connsiteY0" fmla="*/ 137420 h 1430269"/>
                <a:gd name="connsiteX1" fmla="*/ 137420 w 1374198"/>
                <a:gd name="connsiteY1" fmla="*/ 0 h 1430269"/>
                <a:gd name="connsiteX2" fmla="*/ 1236778 w 1374198"/>
                <a:gd name="connsiteY2" fmla="*/ 0 h 1430269"/>
                <a:gd name="connsiteX3" fmla="*/ 1374198 w 1374198"/>
                <a:gd name="connsiteY3" fmla="*/ 137420 h 1430269"/>
                <a:gd name="connsiteX4" fmla="*/ 1374198 w 1374198"/>
                <a:gd name="connsiteY4" fmla="*/ 1292849 h 1430269"/>
                <a:gd name="connsiteX5" fmla="*/ 1236778 w 1374198"/>
                <a:gd name="connsiteY5" fmla="*/ 1430269 h 1430269"/>
                <a:gd name="connsiteX6" fmla="*/ 137420 w 1374198"/>
                <a:gd name="connsiteY6" fmla="*/ 1430269 h 1430269"/>
                <a:gd name="connsiteX7" fmla="*/ 0 w 1374198"/>
                <a:gd name="connsiteY7" fmla="*/ 1292849 h 1430269"/>
                <a:gd name="connsiteX8" fmla="*/ 0 w 1374198"/>
                <a:gd name="connsiteY8" fmla="*/ 137420 h 143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74198" h="1430269">
                  <a:moveTo>
                    <a:pt x="0" y="137420"/>
                  </a:moveTo>
                  <a:cubicBezTo>
                    <a:pt x="0" y="61525"/>
                    <a:pt x="61525" y="0"/>
                    <a:pt x="137420" y="0"/>
                  </a:cubicBezTo>
                  <a:lnTo>
                    <a:pt x="1236778" y="0"/>
                  </a:lnTo>
                  <a:cubicBezTo>
                    <a:pt x="1312673" y="0"/>
                    <a:pt x="1374198" y="61525"/>
                    <a:pt x="1374198" y="137420"/>
                  </a:cubicBezTo>
                  <a:lnTo>
                    <a:pt x="1374198" y="1292849"/>
                  </a:lnTo>
                  <a:cubicBezTo>
                    <a:pt x="1374198" y="1368744"/>
                    <a:pt x="1312673" y="1430269"/>
                    <a:pt x="1236778" y="1430269"/>
                  </a:cubicBezTo>
                  <a:lnTo>
                    <a:pt x="137420" y="1430269"/>
                  </a:lnTo>
                  <a:cubicBezTo>
                    <a:pt x="61525" y="1430269"/>
                    <a:pt x="0" y="1368744"/>
                    <a:pt x="0" y="1292849"/>
                  </a:cubicBezTo>
                  <a:lnTo>
                    <a:pt x="0" y="137420"/>
                  </a:lnTo>
                  <a:close/>
                </a:path>
              </a:pathLst>
            </a:custGeom>
            <a:ln>
              <a:solidFill>
                <a:schemeClr val="tx1">
                  <a:lumMod val="50000"/>
                  <a:lumOff val="50000"/>
                </a:schemeClr>
              </a:solidFill>
            </a:ln>
          </p:spPr>
          <p:style>
            <a:lnRef idx="2">
              <a:schemeClr val="dk2">
                <a:hueOff val="0"/>
                <a:satOff val="0"/>
                <a:lumOff val="0"/>
                <a:alphaOff val="0"/>
              </a:schemeClr>
            </a:lnRef>
            <a:fillRef idx="1">
              <a:schemeClr val="lt2">
                <a:alpha val="90000"/>
                <a:hueOff val="0"/>
                <a:satOff val="0"/>
                <a:lumOff val="0"/>
                <a:alphaOff val="0"/>
              </a:schemeClr>
            </a:fillRef>
            <a:effectRef idx="0">
              <a:schemeClr val="lt2">
                <a:alpha val="90000"/>
                <a:hueOff val="0"/>
                <a:satOff val="0"/>
                <a:lumOff val="0"/>
                <a:alphaOff val="0"/>
              </a:schemeClr>
            </a:effectRef>
            <a:fontRef idx="minor">
              <a:schemeClr val="dk1">
                <a:hueOff val="0"/>
                <a:satOff val="0"/>
                <a:lumOff val="0"/>
                <a:alphaOff val="0"/>
              </a:schemeClr>
            </a:fontRef>
          </p:style>
          <p:txBody>
            <a:bodyPr spcFirstLastPara="0" vert="horz" wrap="square" lIns="101209" tIns="101209" rIns="101209" bIns="101209" numCol="1" spcCol="1270" anchor="ctr" anchorCtr="0">
              <a:noAutofit/>
            </a:bodyPr>
            <a:lstStyle/>
            <a:p>
              <a:pPr marL="0" lvl="0" indent="0" algn="l" defTabSz="711200">
                <a:lnSpc>
                  <a:spcPct val="90000"/>
                </a:lnSpc>
                <a:spcBef>
                  <a:spcPct val="0"/>
                </a:spcBef>
                <a:spcAft>
                  <a:spcPct val="35000"/>
                </a:spcAft>
                <a:buClr>
                  <a:srgbClr val="4590B8"/>
                </a:buClr>
                <a:buNone/>
              </a:pPr>
              <a:r>
                <a:rPr lang="en-US" sz="1600" dirty="0">
                  <a:ln/>
                  <a:latin typeface="Gill Sans MT" panose="020B0502020104020203"/>
                </a:rPr>
                <a:t>B</a:t>
              </a:r>
              <a:r>
                <a:rPr kumimoji="0" lang="en-US" sz="1600" b="0" i="0" u="none" strike="noStrike" kern="1200" cap="none" spc="0" normalizeH="0" baseline="0" noProof="0" dirty="0">
                  <a:ln/>
                  <a:effectLst/>
                  <a:uLnTx/>
                  <a:uFillTx/>
                  <a:latin typeface="Gill Sans MT" panose="020B0502020104020203"/>
                  <a:ea typeface="+mn-ea"/>
                  <a:cs typeface="+mn-cs"/>
                </a:rPr>
                <a:t>are-hand result cannot exceed 220% of gloved-hand</a:t>
              </a:r>
              <a:endParaRPr lang="en-US" sz="1600" kern="1200" dirty="0"/>
            </a:p>
          </p:txBody>
        </p:sp>
        <p:sp>
          <p:nvSpPr>
            <p:cNvPr id="16" name="Freeform: Shape 15">
              <a:extLst>
                <a:ext uri="{FF2B5EF4-FFF2-40B4-BE49-F238E27FC236}">
                  <a16:creationId xmlns:a16="http://schemas.microsoft.com/office/drawing/2014/main" id="{6F39E3D2-82A8-42B4-8857-DAFA83FE0AA9}"/>
                </a:ext>
              </a:extLst>
            </p:cNvPr>
            <p:cNvSpPr/>
            <p:nvPr/>
          </p:nvSpPr>
          <p:spPr>
            <a:xfrm>
              <a:off x="1931244" y="1597501"/>
              <a:ext cx="3789734" cy="422823"/>
            </a:xfrm>
            <a:custGeom>
              <a:avLst/>
              <a:gdLst>
                <a:gd name="connsiteX0" fmla="*/ 0 w 2898019"/>
                <a:gd name="connsiteY0" fmla="*/ 0 h 422823"/>
                <a:gd name="connsiteX1" fmla="*/ 2898019 w 2898019"/>
                <a:gd name="connsiteY1" fmla="*/ 0 h 422823"/>
                <a:gd name="connsiteX2" fmla="*/ 2898019 w 2898019"/>
                <a:gd name="connsiteY2" fmla="*/ 422823 h 422823"/>
                <a:gd name="connsiteX3" fmla="*/ 0 w 2898019"/>
                <a:gd name="connsiteY3" fmla="*/ 422823 h 422823"/>
                <a:gd name="connsiteX4" fmla="*/ 0 w 2898019"/>
                <a:gd name="connsiteY4" fmla="*/ 0 h 422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019" h="422823">
                  <a:moveTo>
                    <a:pt x="0" y="0"/>
                  </a:moveTo>
                  <a:lnTo>
                    <a:pt x="2898019" y="0"/>
                  </a:lnTo>
                  <a:lnTo>
                    <a:pt x="2898019" y="422823"/>
                  </a:lnTo>
                  <a:lnTo>
                    <a:pt x="0" y="422823"/>
                  </a:lnTo>
                  <a:lnTo>
                    <a:pt x="0" y="0"/>
                  </a:lnTo>
                  <a:close/>
                </a:path>
              </a:pathLst>
            </a:custGeom>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Hand Function</a:t>
              </a:r>
            </a:p>
          </p:txBody>
        </p:sp>
      </p:grpSp>
    </p:spTree>
    <p:extLst>
      <p:ext uri="{BB962C8B-B14F-4D97-AF65-F5344CB8AC3E}">
        <p14:creationId xmlns:p14="http://schemas.microsoft.com/office/powerpoint/2010/main" val="17812872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660A3D-94D7-4E5D-AE77-F2DEE49DF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A44EB985-DC5C-4DAC-9D62-8DC7D0F25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3FCB64ED-B050-4F57-8188-F2332600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2BF5D0F4-EA4E-47A5-87BE-9ABB1AF66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2314323"/>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328C565D-A991-4381-AC37-76A58A4A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E188029-6460-47A9-A886-E41CE3B1AEB3}"/>
              </a:ext>
            </a:extLst>
          </p:cNvPr>
          <p:cNvSpPr>
            <a:spLocks noGrp="1"/>
          </p:cNvSpPr>
          <p:nvPr>
            <p:ph type="title"/>
          </p:nvPr>
        </p:nvSpPr>
        <p:spPr>
          <a:xfrm>
            <a:off x="3337470" y="1130560"/>
            <a:ext cx="5471630" cy="2777490"/>
          </a:xfrm>
        </p:spPr>
        <p:txBody>
          <a:bodyPr vert="horz" lIns="91440" tIns="45720" rIns="91440" bIns="45720" rtlCol="0" anchor="ctr">
            <a:normAutofit/>
          </a:bodyPr>
          <a:lstStyle/>
          <a:p>
            <a:pPr defTabSz="457200"/>
            <a:r>
              <a:rPr lang="en-US" sz="3600" dirty="0"/>
              <a:t>Considerations for selecting Evaluation Products</a:t>
            </a:r>
          </a:p>
        </p:txBody>
      </p:sp>
      <p:sp>
        <p:nvSpPr>
          <p:cNvPr id="19" name="Rectangle 18">
            <a:extLst>
              <a:ext uri="{FF2B5EF4-FFF2-40B4-BE49-F238E27FC236}">
                <a16:creationId xmlns:a16="http://schemas.microsoft.com/office/drawing/2014/main" id="{B7180431-F4DE-415D-BCBB-9316423C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0231"/>
            <a:ext cx="8474200" cy="38453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EEABD997-5EF9-4E9B-AFBB-F6DFAAF3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1656798" y="2497283"/>
            <a:ext cx="2777490" cy="4404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E9AB5EE6-A047-4B18-B998-D46DF3C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4408514"/>
            <a:ext cx="8474200" cy="38453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pic>
        <p:nvPicPr>
          <p:cNvPr id="12" name="Picture 2" descr="C:\Users\Jim Reidy\Desktop\full bunker and scba overhaul.jpg">
            <a:extLst>
              <a:ext uri="{FF2B5EF4-FFF2-40B4-BE49-F238E27FC236}">
                <a16:creationId xmlns:a16="http://schemas.microsoft.com/office/drawing/2014/main" id="{75D2B958-6D61-F240-B229-68960A334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 y="711852"/>
            <a:ext cx="2255574" cy="3702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7723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B640042A-6E32-46B2-9A37-3E92E95C959E}"/>
              </a:ext>
            </a:extLst>
          </p:cNvPr>
          <p:cNvSpPr>
            <a:spLocks noGrp="1" noChangeArrowheads="1"/>
          </p:cNvSpPr>
          <p:nvPr>
            <p:ph type="title"/>
          </p:nvPr>
        </p:nvSpPr>
        <p:spPr/>
        <p:txBody>
          <a:bodyPr rtlCol="0" anchor="t">
            <a:normAutofit/>
          </a:bodyPr>
          <a:lstStyle/>
          <a:p>
            <a:pPr eaLnBrk="1" fontAlgn="auto" hangingPunct="1">
              <a:spcAft>
                <a:spcPts val="0"/>
              </a:spcAft>
              <a:defRPr/>
            </a:pPr>
            <a:r>
              <a:rPr lang="en-US" altLang="en-US" sz="4000" cap="none" dirty="0"/>
              <a:t>Needs Assessment Process</a:t>
            </a:r>
          </a:p>
        </p:txBody>
      </p:sp>
      <p:sp>
        <p:nvSpPr>
          <p:cNvPr id="17410" name="Content Placeholder 2">
            <a:extLst>
              <a:ext uri="{FF2B5EF4-FFF2-40B4-BE49-F238E27FC236}">
                <a16:creationId xmlns:a16="http://schemas.microsoft.com/office/drawing/2014/main" id="{223C9C4A-4D8A-4E6B-8578-E2F1D9A8DB6C}"/>
              </a:ext>
            </a:extLst>
          </p:cNvPr>
          <p:cNvSpPr>
            <a:spLocks noGrp="1" noChangeArrowheads="1"/>
          </p:cNvSpPr>
          <p:nvPr>
            <p:ph idx="1"/>
          </p:nvPr>
        </p:nvSpPr>
        <p:spPr>
          <a:xfrm>
            <a:off x="418961" y="1485900"/>
            <a:ext cx="8272211" cy="3657600"/>
          </a:xfrm>
        </p:spPr>
        <p:txBody>
          <a:bodyPr rtlCol="0" anchor="t">
            <a:normAutofit/>
          </a:bodyPr>
          <a:lstStyle/>
          <a:p>
            <a:pPr marL="288036" indent="-288036" eaLnBrk="1" fontAlgn="auto" hangingPunct="1">
              <a:spcAft>
                <a:spcPts val="0"/>
              </a:spcAft>
              <a:defRPr/>
            </a:pPr>
            <a:r>
              <a:rPr lang="en-US" altLang="en-US" sz="2700" dirty="0"/>
              <a:t>Know and understand what is required</a:t>
            </a:r>
          </a:p>
          <a:p>
            <a:pPr marL="288036" indent="-288036" eaLnBrk="1" fontAlgn="auto" hangingPunct="1">
              <a:spcAft>
                <a:spcPts val="0"/>
              </a:spcAft>
              <a:defRPr/>
            </a:pPr>
            <a:r>
              <a:rPr lang="en-US" altLang="en-US" sz="2700" dirty="0"/>
              <a:t>Hone in on your specific needs (TPP,  THL, etc.)</a:t>
            </a:r>
          </a:p>
          <a:p>
            <a:pPr marL="288036" indent="-288036" eaLnBrk="1" fontAlgn="auto" hangingPunct="1">
              <a:spcAft>
                <a:spcPts val="0"/>
              </a:spcAft>
              <a:defRPr/>
            </a:pPr>
            <a:r>
              <a:rPr lang="en-US" altLang="en-US" sz="2700" dirty="0"/>
              <a:t>Review current gear/elements</a:t>
            </a:r>
          </a:p>
          <a:p>
            <a:pPr lvl="1" indent="-288036" eaLnBrk="1" fontAlgn="auto" hangingPunct="1">
              <a:spcAft>
                <a:spcPts val="0"/>
              </a:spcAft>
              <a:defRPr/>
            </a:pPr>
            <a:r>
              <a:rPr lang="en-US" altLang="en-US" sz="2700" dirty="0"/>
              <a:t>Is it doing its job?</a:t>
            </a:r>
          </a:p>
          <a:p>
            <a:pPr lvl="1" indent="-288036" eaLnBrk="1" fontAlgn="auto" hangingPunct="1">
              <a:spcAft>
                <a:spcPts val="0"/>
              </a:spcAft>
              <a:defRPr/>
            </a:pPr>
            <a:r>
              <a:rPr lang="en-US" altLang="en-US" sz="2700" dirty="0"/>
              <a:t>Does it satisfy the element’s new risk assessment?</a:t>
            </a:r>
          </a:p>
          <a:p>
            <a:pPr lvl="1" indent="-288036" eaLnBrk="1" fontAlgn="auto" hangingPunct="1">
              <a:spcAft>
                <a:spcPts val="0"/>
              </a:spcAft>
              <a:defRPr/>
            </a:pPr>
            <a:r>
              <a:rPr lang="en-US" altLang="en-US" sz="2700" dirty="0"/>
              <a:t>Can/how do we make it better?</a:t>
            </a:r>
          </a:p>
        </p:txBody>
      </p:sp>
    </p:spTree>
    <p:extLst>
      <p:ext uri="{BB962C8B-B14F-4D97-AF65-F5344CB8AC3E}">
        <p14:creationId xmlns:p14="http://schemas.microsoft.com/office/powerpoint/2010/main" val="24670015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874FF-3C07-B344-A853-2AFC728352CC}"/>
              </a:ext>
            </a:extLst>
          </p:cNvPr>
          <p:cNvSpPr>
            <a:spLocks noGrp="1"/>
          </p:cNvSpPr>
          <p:nvPr>
            <p:ph type="title"/>
          </p:nvPr>
        </p:nvSpPr>
        <p:spPr>
          <a:xfrm>
            <a:off x="304800" y="361950"/>
            <a:ext cx="8458200" cy="1033906"/>
          </a:xfrm>
        </p:spPr>
        <p:txBody>
          <a:bodyPr>
            <a:normAutofit/>
          </a:bodyPr>
          <a:lstStyle/>
          <a:p>
            <a:r>
              <a:rPr lang="en-US" sz="3600" dirty="0"/>
              <a:t>         NFPA 1851 Risk Assessment</a:t>
            </a:r>
          </a:p>
        </p:txBody>
      </p:sp>
      <p:pic>
        <p:nvPicPr>
          <p:cNvPr id="4" name="Picture 3">
            <a:extLst>
              <a:ext uri="{FF2B5EF4-FFF2-40B4-BE49-F238E27FC236}">
                <a16:creationId xmlns:a16="http://schemas.microsoft.com/office/drawing/2014/main" id="{4ABE5106-A67A-5947-ACD8-D084A0C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1395856"/>
            <a:ext cx="8458200" cy="3630770"/>
          </a:xfrm>
          <a:prstGeom prst="rect">
            <a:avLst/>
          </a:prstGeom>
        </p:spPr>
      </p:pic>
    </p:spTree>
    <p:extLst>
      <p:ext uri="{BB962C8B-B14F-4D97-AF65-F5344CB8AC3E}">
        <p14:creationId xmlns:p14="http://schemas.microsoft.com/office/powerpoint/2010/main" val="28410546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AE863-C44E-C742-86E5-80F46C0820D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0B42010-6EEA-C242-B3E2-4736D3F69D7F}"/>
              </a:ext>
            </a:extLst>
          </p:cNvPr>
          <p:cNvSpPr>
            <a:spLocks noGrp="1"/>
          </p:cNvSpPr>
          <p:nvPr>
            <p:ph type="body" idx="1"/>
          </p:nvPr>
        </p:nvSpPr>
        <p:spPr/>
        <p:txBody>
          <a:bodyPr/>
          <a:lstStyle/>
          <a:p>
            <a:endParaRPr lang="en-US"/>
          </a:p>
        </p:txBody>
      </p:sp>
      <p:pic>
        <p:nvPicPr>
          <p:cNvPr id="5" name="Picture 4" descr="Text&#10;&#10;Description automatically generated">
            <a:extLst>
              <a:ext uri="{FF2B5EF4-FFF2-40B4-BE49-F238E27FC236}">
                <a16:creationId xmlns:a16="http://schemas.microsoft.com/office/drawing/2014/main" id="{BCF16B1D-09E9-094B-9206-847F47388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2932"/>
            <a:ext cx="5163398" cy="2521613"/>
          </a:xfrm>
          <a:prstGeom prst="rect">
            <a:avLst/>
          </a:prstGeom>
        </p:spPr>
      </p:pic>
      <p:pic>
        <p:nvPicPr>
          <p:cNvPr id="9" name="Picture 8" descr="A picture containing text, newspaper&#10;&#10;Description automatically generated">
            <a:extLst>
              <a:ext uri="{FF2B5EF4-FFF2-40B4-BE49-F238E27FC236}">
                <a16:creationId xmlns:a16="http://schemas.microsoft.com/office/drawing/2014/main" id="{F72BD70E-E5A0-C643-995B-798AFE396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0875486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74B76C8A-093A-6D44-A909-0BE13A45F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42423867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F3383FBE-D46A-463F-AFDE-CB6BA6F8952C}"/>
              </a:ext>
            </a:extLst>
          </p:cNvPr>
          <p:cNvSpPr>
            <a:spLocks noGrp="1" noChangeArrowheads="1"/>
          </p:cNvSpPr>
          <p:nvPr>
            <p:ph type="title"/>
          </p:nvPr>
        </p:nvSpPr>
        <p:spPr>
          <a:xfrm>
            <a:off x="457200" y="514351"/>
            <a:ext cx="7772400" cy="838200"/>
          </a:xfrm>
        </p:spPr>
        <p:txBody>
          <a:bodyPr rtlCol="0" anchor="t">
            <a:normAutofit/>
          </a:bodyPr>
          <a:lstStyle/>
          <a:p>
            <a:pPr eaLnBrk="1" fontAlgn="auto" hangingPunct="1">
              <a:spcAft>
                <a:spcPts val="0"/>
              </a:spcAft>
              <a:defRPr/>
            </a:pPr>
            <a:r>
              <a:rPr lang="en-US" altLang="en-US" sz="4000" cap="none" dirty="0"/>
              <a:t>Selection Process</a:t>
            </a:r>
          </a:p>
        </p:txBody>
      </p:sp>
      <p:sp>
        <p:nvSpPr>
          <p:cNvPr id="15363" name="Content Placeholder 2">
            <a:extLst>
              <a:ext uri="{FF2B5EF4-FFF2-40B4-BE49-F238E27FC236}">
                <a16:creationId xmlns:a16="http://schemas.microsoft.com/office/drawing/2014/main" id="{2C9BCE4B-6DDD-4918-8315-07A7AC8CF463}"/>
              </a:ext>
            </a:extLst>
          </p:cNvPr>
          <p:cNvSpPr>
            <a:spLocks noGrp="1"/>
          </p:cNvSpPr>
          <p:nvPr>
            <p:ph idx="1"/>
          </p:nvPr>
        </p:nvSpPr>
        <p:spPr>
          <a:xfrm>
            <a:off x="381000" y="1504950"/>
            <a:ext cx="7772400" cy="3352799"/>
          </a:xfrm>
        </p:spPr>
        <p:txBody>
          <a:bodyPr rtlCol="0" anchor="t">
            <a:normAutofit/>
          </a:bodyPr>
          <a:lstStyle/>
          <a:p>
            <a:pPr marL="0" indent="0" eaLnBrk="1" fontAlgn="auto" hangingPunct="1">
              <a:spcAft>
                <a:spcPts val="0"/>
              </a:spcAft>
              <a:buFont typeface="Arial" panose="020B0604020202020204" pitchFamily="34" charset="0"/>
              <a:buNone/>
              <a:defRPr/>
            </a:pPr>
            <a:r>
              <a:rPr lang="en-US" altLang="en-US" sz="1800" dirty="0"/>
              <a:t>Seek Education</a:t>
            </a:r>
          </a:p>
          <a:p>
            <a:pPr lvl="1" indent="-288036" eaLnBrk="1" fontAlgn="auto" hangingPunct="1">
              <a:spcAft>
                <a:spcPts val="0"/>
              </a:spcAft>
              <a:defRPr/>
            </a:pPr>
            <a:r>
              <a:rPr lang="en-US" altLang="en-US" sz="1800" b="1" dirty="0"/>
              <a:t>Research</a:t>
            </a:r>
            <a:r>
              <a:rPr lang="en-US" altLang="en-US" sz="1800" dirty="0"/>
              <a:t> (Internet)</a:t>
            </a:r>
          </a:p>
          <a:p>
            <a:pPr lvl="1" indent="-288036" eaLnBrk="1" fontAlgn="auto" hangingPunct="1">
              <a:spcAft>
                <a:spcPts val="0"/>
              </a:spcAft>
              <a:defRPr/>
            </a:pPr>
            <a:r>
              <a:rPr lang="en-US" altLang="en-US" sz="1800" dirty="0"/>
              <a:t>Presentations by fabric manufacturers/mills</a:t>
            </a:r>
          </a:p>
          <a:p>
            <a:pPr lvl="1" indent="-288036" eaLnBrk="1" fontAlgn="auto" hangingPunct="1">
              <a:spcAft>
                <a:spcPts val="0"/>
              </a:spcAft>
              <a:defRPr/>
            </a:pPr>
            <a:r>
              <a:rPr lang="en-US" altLang="en-US" sz="1800" dirty="0"/>
              <a:t>Presentations by moisture barrier manufacturers</a:t>
            </a:r>
          </a:p>
          <a:p>
            <a:pPr lvl="1" indent="-288036" eaLnBrk="1" fontAlgn="auto" hangingPunct="1">
              <a:spcAft>
                <a:spcPts val="0"/>
              </a:spcAft>
              <a:defRPr/>
            </a:pPr>
            <a:r>
              <a:rPr lang="en-US" altLang="en-US" sz="1800" dirty="0"/>
              <a:t>Presentations by bunker gear manufacturers</a:t>
            </a:r>
          </a:p>
          <a:p>
            <a:pPr lvl="1" indent="-288036" eaLnBrk="1" fontAlgn="auto" hangingPunct="1">
              <a:spcAft>
                <a:spcPts val="0"/>
              </a:spcAft>
              <a:defRPr/>
            </a:pPr>
            <a:r>
              <a:rPr lang="en-US" altLang="en-US" sz="1800" dirty="0"/>
              <a:t>Manufacturer/mill </a:t>
            </a:r>
            <a:r>
              <a:rPr lang="en-US" altLang="en-US" sz="1800" b="1" dirty="0"/>
              <a:t>visits</a:t>
            </a:r>
            <a:r>
              <a:rPr lang="en-US" altLang="en-US" sz="1800" dirty="0"/>
              <a:t> (if feasible)</a:t>
            </a:r>
          </a:p>
          <a:p>
            <a:pPr lvl="1" indent="-288036" eaLnBrk="1" fontAlgn="auto" hangingPunct="1">
              <a:spcAft>
                <a:spcPts val="0"/>
              </a:spcAft>
              <a:defRPr/>
            </a:pPr>
            <a:r>
              <a:rPr lang="en-US" altLang="en-US" sz="1800" dirty="0"/>
              <a:t>Decision making member(s) need to learn about the materials, the manufacturing process, and </a:t>
            </a:r>
            <a:r>
              <a:rPr lang="en-US" altLang="en-US" sz="1800" b="1" dirty="0"/>
              <a:t>network</a:t>
            </a:r>
            <a:r>
              <a:rPr lang="en-US" altLang="en-US" sz="1800" u="sng" dirty="0"/>
              <a:t> </a:t>
            </a:r>
          </a:p>
          <a:p>
            <a:pPr lvl="1" indent="-288036" eaLnBrk="1" fontAlgn="auto" hangingPunct="1">
              <a:spcAft>
                <a:spcPts val="0"/>
              </a:spcAft>
              <a:defRPr/>
            </a:pPr>
            <a:r>
              <a:rPr lang="en-US" altLang="en-US" sz="1800" dirty="0"/>
              <a:t>Trade shows and conferences	</a:t>
            </a:r>
          </a:p>
          <a:p>
            <a:pPr lvl="1" indent="-288036" eaLnBrk="1" fontAlgn="auto" hangingPunct="1">
              <a:spcAft>
                <a:spcPts val="0"/>
              </a:spcAft>
              <a:defRPr/>
            </a:pPr>
            <a:r>
              <a:rPr lang="en-US" altLang="en-US" sz="1800" dirty="0"/>
              <a:t>Capitalize on their expertise but ask </a:t>
            </a:r>
            <a:r>
              <a:rPr lang="en-US" altLang="en-US" sz="1800" b="1" dirty="0"/>
              <a:t>tough</a:t>
            </a:r>
            <a:r>
              <a:rPr lang="en-US" altLang="en-US" sz="1800" dirty="0"/>
              <a:t> questions</a:t>
            </a:r>
          </a:p>
          <a:p>
            <a:pPr lvl="1" indent="-288036" eaLnBrk="1" fontAlgn="auto" hangingPunct="1">
              <a:spcAft>
                <a:spcPts val="0"/>
              </a:spcAft>
              <a:defRPr/>
            </a:pPr>
            <a:endParaRPr lang="en-US" altLang="en-US" sz="1350" dirty="0"/>
          </a:p>
        </p:txBody>
      </p:sp>
    </p:spTree>
    <p:extLst>
      <p:ext uri="{BB962C8B-B14F-4D97-AF65-F5344CB8AC3E}">
        <p14:creationId xmlns:p14="http://schemas.microsoft.com/office/powerpoint/2010/main" val="16020615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BDD48-C5DE-41B4-AC8D-ACE010C55D83}"/>
              </a:ext>
            </a:extLst>
          </p:cNvPr>
          <p:cNvSpPr>
            <a:spLocks noGrp="1"/>
          </p:cNvSpPr>
          <p:nvPr>
            <p:ph type="title"/>
          </p:nvPr>
        </p:nvSpPr>
        <p:spPr/>
        <p:txBody>
          <a:bodyPr anchor="t">
            <a:normAutofit/>
          </a:bodyPr>
          <a:lstStyle/>
          <a:p>
            <a:r>
              <a:rPr lang="en-US" sz="4000" cap="none" dirty="0"/>
              <a:t>Selection Options</a:t>
            </a:r>
          </a:p>
        </p:txBody>
      </p:sp>
      <p:grpSp>
        <p:nvGrpSpPr>
          <p:cNvPr id="18" name="Group 17">
            <a:extLst>
              <a:ext uri="{FF2B5EF4-FFF2-40B4-BE49-F238E27FC236}">
                <a16:creationId xmlns:a16="http://schemas.microsoft.com/office/drawing/2014/main" id="{4ED50807-3A3E-49B2-91DB-BF58503186EB}"/>
              </a:ext>
            </a:extLst>
          </p:cNvPr>
          <p:cNvGrpSpPr/>
          <p:nvPr/>
        </p:nvGrpSpPr>
        <p:grpSpPr>
          <a:xfrm>
            <a:off x="381000" y="1504950"/>
            <a:ext cx="8272212" cy="3435605"/>
            <a:chOff x="354822" y="1549245"/>
            <a:chExt cx="8172167" cy="3315109"/>
          </a:xfrm>
        </p:grpSpPr>
        <p:sp>
          <p:nvSpPr>
            <p:cNvPr id="19" name="Freeform: Shape 18">
              <a:extLst>
                <a:ext uri="{FF2B5EF4-FFF2-40B4-BE49-F238E27FC236}">
                  <a16:creationId xmlns:a16="http://schemas.microsoft.com/office/drawing/2014/main" id="{0A26A835-4797-41C2-B750-FDB548A96831}"/>
                </a:ext>
              </a:extLst>
            </p:cNvPr>
            <p:cNvSpPr/>
            <p:nvPr/>
          </p:nvSpPr>
          <p:spPr>
            <a:xfrm rot="16200000">
              <a:off x="-1032932" y="3244014"/>
              <a:ext cx="3008095" cy="232586"/>
            </a:xfrm>
            <a:custGeom>
              <a:avLst/>
              <a:gdLst>
                <a:gd name="connsiteX0" fmla="*/ 0 w 3008095"/>
                <a:gd name="connsiteY0" fmla="*/ 0 h 232586"/>
                <a:gd name="connsiteX1" fmla="*/ 3008095 w 3008095"/>
                <a:gd name="connsiteY1" fmla="*/ 0 h 232586"/>
                <a:gd name="connsiteX2" fmla="*/ 3008095 w 3008095"/>
                <a:gd name="connsiteY2" fmla="*/ 232586 h 232586"/>
                <a:gd name="connsiteX3" fmla="*/ 0 w 3008095"/>
                <a:gd name="connsiteY3" fmla="*/ 232586 h 232586"/>
                <a:gd name="connsiteX4" fmla="*/ 0 w 3008095"/>
                <a:gd name="connsiteY4" fmla="*/ 0 h 232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8095" h="232586">
                  <a:moveTo>
                    <a:pt x="0" y="0"/>
                  </a:moveTo>
                  <a:lnTo>
                    <a:pt x="3008095" y="0"/>
                  </a:lnTo>
                  <a:lnTo>
                    <a:pt x="3008095" y="232586"/>
                  </a:lnTo>
                  <a:lnTo>
                    <a:pt x="0" y="2325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05128" bIns="-1" numCol="1" spcCol="1270" anchor="t" anchorCtr="0">
              <a:noAutofit/>
            </a:bodyPr>
            <a:lstStyle/>
            <a:p>
              <a:pPr marL="0" lvl="0" indent="0" algn="r" defTabSz="755650">
                <a:lnSpc>
                  <a:spcPct val="90000"/>
                </a:lnSpc>
                <a:spcBef>
                  <a:spcPct val="0"/>
                </a:spcBef>
                <a:spcAft>
                  <a:spcPct val="35000"/>
                </a:spcAft>
                <a:buNone/>
              </a:pPr>
              <a:r>
                <a:rPr lang="en-US" sz="1700" kern="1200" dirty="0"/>
                <a:t>Helmets</a:t>
              </a:r>
            </a:p>
          </p:txBody>
        </p:sp>
        <p:sp>
          <p:nvSpPr>
            <p:cNvPr id="20" name="Freeform: Shape 19">
              <a:extLst>
                <a:ext uri="{FF2B5EF4-FFF2-40B4-BE49-F238E27FC236}">
                  <a16:creationId xmlns:a16="http://schemas.microsoft.com/office/drawing/2014/main" id="{FF900C5E-F6E6-41AB-8664-702C5AC1D359}"/>
                </a:ext>
              </a:extLst>
            </p:cNvPr>
            <p:cNvSpPr/>
            <p:nvPr/>
          </p:nvSpPr>
          <p:spPr>
            <a:xfrm>
              <a:off x="587408" y="1856259"/>
              <a:ext cx="1158527" cy="3008095"/>
            </a:xfrm>
            <a:custGeom>
              <a:avLst/>
              <a:gdLst>
                <a:gd name="connsiteX0" fmla="*/ 0 w 1158527"/>
                <a:gd name="connsiteY0" fmla="*/ 0 h 3008095"/>
                <a:gd name="connsiteX1" fmla="*/ 1158527 w 1158527"/>
                <a:gd name="connsiteY1" fmla="*/ 0 h 3008095"/>
                <a:gd name="connsiteX2" fmla="*/ 1158527 w 1158527"/>
                <a:gd name="connsiteY2" fmla="*/ 3008095 h 3008095"/>
                <a:gd name="connsiteX3" fmla="*/ 0 w 1158527"/>
                <a:gd name="connsiteY3" fmla="*/ 3008095 h 3008095"/>
                <a:gd name="connsiteX4" fmla="*/ 0 w 1158527"/>
                <a:gd name="connsiteY4" fmla="*/ 0 h 300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27" h="3008095">
                  <a:moveTo>
                    <a:pt x="0" y="0"/>
                  </a:moveTo>
                  <a:lnTo>
                    <a:pt x="1158527" y="0"/>
                  </a:lnTo>
                  <a:lnTo>
                    <a:pt x="1158527" y="3008095"/>
                  </a:lnTo>
                  <a:lnTo>
                    <a:pt x="0" y="300809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205128" rIns="120904" bIns="120904" numCol="1" spcCol="1270" anchor="t" anchorCtr="0">
              <a:noAutofit/>
            </a:bodyPr>
            <a:lstStyle/>
            <a:p>
              <a:pPr marL="114300" lvl="1" indent="-114300" algn="l" defTabSz="577850">
                <a:lnSpc>
                  <a:spcPct val="90000"/>
                </a:lnSpc>
                <a:spcBef>
                  <a:spcPct val="0"/>
                </a:spcBef>
                <a:spcAft>
                  <a:spcPct val="15000"/>
                </a:spcAft>
                <a:buChar char="•"/>
              </a:pPr>
              <a:r>
                <a:rPr lang="en-US" sz="1300" kern="1200" dirty="0"/>
                <a:t>Composite</a:t>
              </a:r>
            </a:p>
            <a:p>
              <a:pPr marL="114300" lvl="1" indent="-114300" algn="l" defTabSz="577850">
                <a:lnSpc>
                  <a:spcPct val="90000"/>
                </a:lnSpc>
                <a:spcBef>
                  <a:spcPct val="0"/>
                </a:spcBef>
                <a:spcAft>
                  <a:spcPct val="15000"/>
                </a:spcAft>
                <a:buChar char="•"/>
              </a:pPr>
              <a:r>
                <a:rPr lang="en-US" sz="1300" kern="1200" dirty="0"/>
                <a:t>Leather</a:t>
              </a:r>
            </a:p>
          </p:txBody>
        </p:sp>
        <p:sp>
          <p:nvSpPr>
            <p:cNvPr id="21" name="Rectangle 20" descr="Badge Tick1 with solid fill">
              <a:extLst>
                <a:ext uri="{FF2B5EF4-FFF2-40B4-BE49-F238E27FC236}">
                  <a16:creationId xmlns:a16="http://schemas.microsoft.com/office/drawing/2014/main" id="{763A999F-CEAF-4F51-B016-E65C24A3CBFB}"/>
                </a:ext>
              </a:extLst>
            </p:cNvPr>
            <p:cNvSpPr/>
            <p:nvPr/>
          </p:nvSpPr>
          <p:spPr>
            <a:xfrm>
              <a:off x="354822" y="1549245"/>
              <a:ext cx="465173" cy="46517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 name="Freeform: Shape 21">
              <a:extLst>
                <a:ext uri="{FF2B5EF4-FFF2-40B4-BE49-F238E27FC236}">
                  <a16:creationId xmlns:a16="http://schemas.microsoft.com/office/drawing/2014/main" id="{C4E146B0-EED8-4448-90F3-871E2DFA82E1}"/>
                </a:ext>
              </a:extLst>
            </p:cNvPr>
            <p:cNvSpPr/>
            <p:nvPr/>
          </p:nvSpPr>
          <p:spPr>
            <a:xfrm rot="16200000">
              <a:off x="662331" y="3244014"/>
              <a:ext cx="3008095" cy="232586"/>
            </a:xfrm>
            <a:custGeom>
              <a:avLst/>
              <a:gdLst>
                <a:gd name="connsiteX0" fmla="*/ 0 w 3008095"/>
                <a:gd name="connsiteY0" fmla="*/ 0 h 232586"/>
                <a:gd name="connsiteX1" fmla="*/ 3008095 w 3008095"/>
                <a:gd name="connsiteY1" fmla="*/ 0 h 232586"/>
                <a:gd name="connsiteX2" fmla="*/ 3008095 w 3008095"/>
                <a:gd name="connsiteY2" fmla="*/ 232586 h 232586"/>
                <a:gd name="connsiteX3" fmla="*/ 0 w 3008095"/>
                <a:gd name="connsiteY3" fmla="*/ 232586 h 232586"/>
                <a:gd name="connsiteX4" fmla="*/ 0 w 3008095"/>
                <a:gd name="connsiteY4" fmla="*/ 0 h 232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8095" h="232586">
                  <a:moveTo>
                    <a:pt x="0" y="0"/>
                  </a:moveTo>
                  <a:lnTo>
                    <a:pt x="3008095" y="0"/>
                  </a:lnTo>
                  <a:lnTo>
                    <a:pt x="3008095" y="232586"/>
                  </a:lnTo>
                  <a:lnTo>
                    <a:pt x="0" y="2325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05128" bIns="-1" numCol="1" spcCol="1270" anchor="t" anchorCtr="0">
              <a:noAutofit/>
            </a:bodyPr>
            <a:lstStyle/>
            <a:p>
              <a:pPr marL="0" lvl="0" indent="0" algn="r" defTabSz="755650">
                <a:lnSpc>
                  <a:spcPct val="90000"/>
                </a:lnSpc>
                <a:spcBef>
                  <a:spcPct val="0"/>
                </a:spcBef>
                <a:spcAft>
                  <a:spcPct val="35000"/>
                </a:spcAft>
                <a:buNone/>
              </a:pPr>
              <a:r>
                <a:rPr lang="en-US" sz="1700" kern="1200" dirty="0"/>
                <a:t>Hoods</a:t>
              </a:r>
            </a:p>
          </p:txBody>
        </p:sp>
        <p:sp>
          <p:nvSpPr>
            <p:cNvPr id="23" name="Freeform: Shape 22">
              <a:extLst>
                <a:ext uri="{FF2B5EF4-FFF2-40B4-BE49-F238E27FC236}">
                  <a16:creationId xmlns:a16="http://schemas.microsoft.com/office/drawing/2014/main" id="{753F1FFF-6302-404F-90B0-F787A570CBC7}"/>
                </a:ext>
              </a:extLst>
            </p:cNvPr>
            <p:cNvSpPr/>
            <p:nvPr/>
          </p:nvSpPr>
          <p:spPr>
            <a:xfrm>
              <a:off x="2282672" y="1856259"/>
              <a:ext cx="1158527" cy="3008095"/>
            </a:xfrm>
            <a:custGeom>
              <a:avLst/>
              <a:gdLst>
                <a:gd name="connsiteX0" fmla="*/ 0 w 1158527"/>
                <a:gd name="connsiteY0" fmla="*/ 0 h 3008095"/>
                <a:gd name="connsiteX1" fmla="*/ 1158527 w 1158527"/>
                <a:gd name="connsiteY1" fmla="*/ 0 h 3008095"/>
                <a:gd name="connsiteX2" fmla="*/ 1158527 w 1158527"/>
                <a:gd name="connsiteY2" fmla="*/ 3008095 h 3008095"/>
                <a:gd name="connsiteX3" fmla="*/ 0 w 1158527"/>
                <a:gd name="connsiteY3" fmla="*/ 3008095 h 3008095"/>
                <a:gd name="connsiteX4" fmla="*/ 0 w 1158527"/>
                <a:gd name="connsiteY4" fmla="*/ 0 h 300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27" h="3008095">
                  <a:moveTo>
                    <a:pt x="0" y="0"/>
                  </a:moveTo>
                  <a:lnTo>
                    <a:pt x="1158527" y="0"/>
                  </a:lnTo>
                  <a:lnTo>
                    <a:pt x="1158527" y="3008095"/>
                  </a:lnTo>
                  <a:lnTo>
                    <a:pt x="0" y="300809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205128" rIns="120904" bIns="120904" numCol="1" spcCol="1270" anchor="t" anchorCtr="0">
              <a:noAutofit/>
            </a:bodyPr>
            <a:lstStyle/>
            <a:p>
              <a:pPr marL="114300" lvl="1" indent="-114300" algn="l" defTabSz="577850">
                <a:lnSpc>
                  <a:spcPct val="90000"/>
                </a:lnSpc>
                <a:spcBef>
                  <a:spcPct val="0"/>
                </a:spcBef>
                <a:spcAft>
                  <a:spcPct val="15000"/>
                </a:spcAft>
                <a:buChar char="•"/>
              </a:pPr>
              <a:r>
                <a:rPr lang="en-US" sz="1300" kern="1200" dirty="0"/>
                <a:t>Particulate Protection</a:t>
              </a:r>
            </a:p>
            <a:p>
              <a:pPr marL="228600" lvl="2" indent="-114300" algn="l" defTabSz="577850">
                <a:lnSpc>
                  <a:spcPct val="90000"/>
                </a:lnSpc>
                <a:spcBef>
                  <a:spcPct val="0"/>
                </a:spcBef>
                <a:spcAft>
                  <a:spcPct val="15000"/>
                </a:spcAft>
                <a:buChar char="•"/>
              </a:pPr>
              <a:r>
                <a:rPr lang="en-US" sz="1300" kern="1200" dirty="0"/>
                <a:t>Laminated</a:t>
              </a:r>
            </a:p>
            <a:p>
              <a:pPr marL="228600" lvl="2" indent="-114300" algn="l" defTabSz="577850">
                <a:lnSpc>
                  <a:spcPct val="90000"/>
                </a:lnSpc>
                <a:spcBef>
                  <a:spcPct val="0"/>
                </a:spcBef>
                <a:spcAft>
                  <a:spcPct val="15000"/>
                </a:spcAft>
                <a:buChar char="•"/>
              </a:pPr>
              <a:r>
                <a:rPr lang="en-US" sz="1300" kern="1200" dirty="0"/>
                <a:t>Sewn</a:t>
              </a:r>
            </a:p>
            <a:p>
              <a:pPr marL="228600" lvl="2" indent="-114300" algn="l" defTabSz="577850">
                <a:lnSpc>
                  <a:spcPct val="90000"/>
                </a:lnSpc>
                <a:spcBef>
                  <a:spcPct val="0"/>
                </a:spcBef>
                <a:spcAft>
                  <a:spcPct val="15000"/>
                </a:spcAft>
                <a:buChar char="•"/>
              </a:pPr>
              <a:r>
                <a:rPr lang="en-US" sz="1300" kern="1200" dirty="0"/>
                <a:t>Floating</a:t>
              </a:r>
            </a:p>
            <a:p>
              <a:pPr marL="228600" lvl="2" indent="-114300" algn="l" defTabSz="577850">
                <a:lnSpc>
                  <a:spcPct val="90000"/>
                </a:lnSpc>
                <a:spcBef>
                  <a:spcPct val="0"/>
                </a:spcBef>
                <a:spcAft>
                  <a:spcPct val="15000"/>
                </a:spcAft>
                <a:buChar char="•"/>
              </a:pPr>
              <a:r>
                <a:rPr lang="en-US" sz="1300" kern="1200" dirty="0"/>
                <a:t>2 or 3 Layer</a:t>
              </a:r>
            </a:p>
            <a:p>
              <a:pPr marL="114300" lvl="1" indent="-114300" algn="l" defTabSz="577850">
                <a:lnSpc>
                  <a:spcPct val="90000"/>
                </a:lnSpc>
                <a:spcBef>
                  <a:spcPct val="0"/>
                </a:spcBef>
                <a:spcAft>
                  <a:spcPct val="15000"/>
                </a:spcAft>
                <a:buChar char="•"/>
              </a:pPr>
              <a:endParaRPr lang="en-US" sz="1300" kern="1200" dirty="0"/>
            </a:p>
          </p:txBody>
        </p:sp>
        <p:sp>
          <p:nvSpPr>
            <p:cNvPr id="24" name="Rectangle 23" descr="Badge Tick1 with solid fill">
              <a:extLst>
                <a:ext uri="{FF2B5EF4-FFF2-40B4-BE49-F238E27FC236}">
                  <a16:creationId xmlns:a16="http://schemas.microsoft.com/office/drawing/2014/main" id="{2105DF07-AD89-4DD0-B23E-8C340EF9A17E}"/>
                </a:ext>
              </a:extLst>
            </p:cNvPr>
            <p:cNvSpPr/>
            <p:nvPr/>
          </p:nvSpPr>
          <p:spPr>
            <a:xfrm>
              <a:off x="2050085" y="1549245"/>
              <a:ext cx="465173" cy="46517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5" name="Freeform: Shape 24">
              <a:extLst>
                <a:ext uri="{FF2B5EF4-FFF2-40B4-BE49-F238E27FC236}">
                  <a16:creationId xmlns:a16="http://schemas.microsoft.com/office/drawing/2014/main" id="{C60B0DA9-D697-44ED-AAA6-E0F1323161FD}"/>
                </a:ext>
              </a:extLst>
            </p:cNvPr>
            <p:cNvSpPr/>
            <p:nvPr/>
          </p:nvSpPr>
          <p:spPr>
            <a:xfrm rot="16200000">
              <a:off x="2357594" y="3244014"/>
              <a:ext cx="3008095" cy="232586"/>
            </a:xfrm>
            <a:custGeom>
              <a:avLst/>
              <a:gdLst>
                <a:gd name="connsiteX0" fmla="*/ 0 w 3008095"/>
                <a:gd name="connsiteY0" fmla="*/ 0 h 232586"/>
                <a:gd name="connsiteX1" fmla="*/ 3008095 w 3008095"/>
                <a:gd name="connsiteY1" fmla="*/ 0 h 232586"/>
                <a:gd name="connsiteX2" fmla="*/ 3008095 w 3008095"/>
                <a:gd name="connsiteY2" fmla="*/ 232586 h 232586"/>
                <a:gd name="connsiteX3" fmla="*/ 0 w 3008095"/>
                <a:gd name="connsiteY3" fmla="*/ 232586 h 232586"/>
                <a:gd name="connsiteX4" fmla="*/ 0 w 3008095"/>
                <a:gd name="connsiteY4" fmla="*/ 0 h 232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8095" h="232586">
                  <a:moveTo>
                    <a:pt x="0" y="0"/>
                  </a:moveTo>
                  <a:lnTo>
                    <a:pt x="3008095" y="0"/>
                  </a:lnTo>
                  <a:lnTo>
                    <a:pt x="3008095" y="232586"/>
                  </a:lnTo>
                  <a:lnTo>
                    <a:pt x="0" y="2325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05128" bIns="-1" numCol="1" spcCol="1270" anchor="t" anchorCtr="0">
              <a:noAutofit/>
            </a:bodyPr>
            <a:lstStyle/>
            <a:p>
              <a:pPr marL="0" lvl="0" indent="0" algn="r" defTabSz="755650">
                <a:lnSpc>
                  <a:spcPct val="90000"/>
                </a:lnSpc>
                <a:spcBef>
                  <a:spcPct val="0"/>
                </a:spcBef>
                <a:spcAft>
                  <a:spcPct val="35000"/>
                </a:spcAft>
                <a:buNone/>
              </a:pPr>
              <a:r>
                <a:rPr lang="en-US" sz="1700" kern="1200" dirty="0"/>
                <a:t>Coat and Pant</a:t>
              </a:r>
            </a:p>
          </p:txBody>
        </p:sp>
        <p:sp>
          <p:nvSpPr>
            <p:cNvPr id="26" name="Freeform: Shape 25">
              <a:extLst>
                <a:ext uri="{FF2B5EF4-FFF2-40B4-BE49-F238E27FC236}">
                  <a16:creationId xmlns:a16="http://schemas.microsoft.com/office/drawing/2014/main" id="{D316E104-667F-40B1-A62E-050AD1B7AA87}"/>
                </a:ext>
              </a:extLst>
            </p:cNvPr>
            <p:cNvSpPr/>
            <p:nvPr/>
          </p:nvSpPr>
          <p:spPr>
            <a:xfrm>
              <a:off x="3977935" y="1856259"/>
              <a:ext cx="1158527" cy="3008095"/>
            </a:xfrm>
            <a:custGeom>
              <a:avLst/>
              <a:gdLst>
                <a:gd name="connsiteX0" fmla="*/ 0 w 1158527"/>
                <a:gd name="connsiteY0" fmla="*/ 0 h 3008095"/>
                <a:gd name="connsiteX1" fmla="*/ 1158527 w 1158527"/>
                <a:gd name="connsiteY1" fmla="*/ 0 h 3008095"/>
                <a:gd name="connsiteX2" fmla="*/ 1158527 w 1158527"/>
                <a:gd name="connsiteY2" fmla="*/ 3008095 h 3008095"/>
                <a:gd name="connsiteX3" fmla="*/ 0 w 1158527"/>
                <a:gd name="connsiteY3" fmla="*/ 3008095 h 3008095"/>
                <a:gd name="connsiteX4" fmla="*/ 0 w 1158527"/>
                <a:gd name="connsiteY4" fmla="*/ 0 h 300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27" h="3008095">
                  <a:moveTo>
                    <a:pt x="0" y="0"/>
                  </a:moveTo>
                  <a:lnTo>
                    <a:pt x="1158527" y="0"/>
                  </a:lnTo>
                  <a:lnTo>
                    <a:pt x="1158527" y="3008095"/>
                  </a:lnTo>
                  <a:lnTo>
                    <a:pt x="0" y="300809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205128" rIns="120904" bIns="120904" numCol="1" spcCol="1270" anchor="t" anchorCtr="0">
              <a:noAutofit/>
            </a:bodyPr>
            <a:lstStyle/>
            <a:p>
              <a:pPr marL="114300" lvl="1" indent="-114300" algn="l" defTabSz="577850">
                <a:lnSpc>
                  <a:spcPct val="90000"/>
                </a:lnSpc>
                <a:spcBef>
                  <a:spcPct val="0"/>
                </a:spcBef>
                <a:spcAft>
                  <a:spcPct val="15000"/>
                </a:spcAft>
                <a:buChar char="•"/>
              </a:pPr>
              <a:endParaRPr lang="en-US" sz="1300" kern="1200" dirty="0"/>
            </a:p>
            <a:p>
              <a:pPr marL="114300" lvl="1" indent="-114300" algn="l" defTabSz="577850">
                <a:lnSpc>
                  <a:spcPct val="90000"/>
                </a:lnSpc>
                <a:spcBef>
                  <a:spcPct val="0"/>
                </a:spcBef>
                <a:spcAft>
                  <a:spcPct val="15000"/>
                </a:spcAft>
                <a:buChar char="•"/>
              </a:pPr>
              <a:r>
                <a:rPr lang="en-US" sz="1300" kern="1200" dirty="0"/>
                <a:t>Outer Shell</a:t>
              </a:r>
            </a:p>
            <a:p>
              <a:pPr marL="114300" lvl="1" indent="-114300" algn="l" defTabSz="577850">
                <a:lnSpc>
                  <a:spcPct val="90000"/>
                </a:lnSpc>
                <a:spcBef>
                  <a:spcPct val="0"/>
                </a:spcBef>
                <a:spcAft>
                  <a:spcPct val="15000"/>
                </a:spcAft>
                <a:buChar char="•"/>
              </a:pPr>
              <a:r>
                <a:rPr lang="en-US" sz="1300" kern="1200" dirty="0"/>
                <a:t>Moisture Barrier</a:t>
              </a:r>
            </a:p>
            <a:p>
              <a:pPr marL="114300" lvl="1" indent="-114300" algn="l" defTabSz="577850">
                <a:lnSpc>
                  <a:spcPct val="90000"/>
                </a:lnSpc>
                <a:spcBef>
                  <a:spcPct val="0"/>
                </a:spcBef>
                <a:spcAft>
                  <a:spcPct val="15000"/>
                </a:spcAft>
                <a:buChar char="•"/>
              </a:pPr>
              <a:r>
                <a:rPr lang="en-US" sz="1300" kern="1200" dirty="0"/>
                <a:t>Thermal Barrier</a:t>
              </a:r>
            </a:p>
          </p:txBody>
        </p:sp>
        <p:sp>
          <p:nvSpPr>
            <p:cNvPr id="27" name="Rectangle 26" descr="Badge Tick1 with solid fill">
              <a:extLst>
                <a:ext uri="{FF2B5EF4-FFF2-40B4-BE49-F238E27FC236}">
                  <a16:creationId xmlns:a16="http://schemas.microsoft.com/office/drawing/2014/main" id="{35115544-3ACD-4D67-A5AC-4DD404DA91E2}"/>
                </a:ext>
              </a:extLst>
            </p:cNvPr>
            <p:cNvSpPr/>
            <p:nvPr/>
          </p:nvSpPr>
          <p:spPr>
            <a:xfrm>
              <a:off x="3745348" y="1549245"/>
              <a:ext cx="465173" cy="46517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8" name="Freeform: Shape 27">
              <a:extLst>
                <a:ext uri="{FF2B5EF4-FFF2-40B4-BE49-F238E27FC236}">
                  <a16:creationId xmlns:a16="http://schemas.microsoft.com/office/drawing/2014/main" id="{8008C125-B898-4DF9-835E-65137521E626}"/>
                </a:ext>
              </a:extLst>
            </p:cNvPr>
            <p:cNvSpPr/>
            <p:nvPr/>
          </p:nvSpPr>
          <p:spPr>
            <a:xfrm rot="16200000">
              <a:off x="4052857" y="3244014"/>
              <a:ext cx="3008095" cy="232586"/>
            </a:xfrm>
            <a:custGeom>
              <a:avLst/>
              <a:gdLst>
                <a:gd name="connsiteX0" fmla="*/ 0 w 3008095"/>
                <a:gd name="connsiteY0" fmla="*/ 0 h 232586"/>
                <a:gd name="connsiteX1" fmla="*/ 3008095 w 3008095"/>
                <a:gd name="connsiteY1" fmla="*/ 0 h 232586"/>
                <a:gd name="connsiteX2" fmla="*/ 3008095 w 3008095"/>
                <a:gd name="connsiteY2" fmla="*/ 232586 h 232586"/>
                <a:gd name="connsiteX3" fmla="*/ 0 w 3008095"/>
                <a:gd name="connsiteY3" fmla="*/ 232586 h 232586"/>
                <a:gd name="connsiteX4" fmla="*/ 0 w 3008095"/>
                <a:gd name="connsiteY4" fmla="*/ 0 h 232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8095" h="232586">
                  <a:moveTo>
                    <a:pt x="0" y="0"/>
                  </a:moveTo>
                  <a:lnTo>
                    <a:pt x="3008095" y="0"/>
                  </a:lnTo>
                  <a:lnTo>
                    <a:pt x="3008095" y="232586"/>
                  </a:lnTo>
                  <a:lnTo>
                    <a:pt x="0" y="2325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05128" bIns="-1" numCol="1" spcCol="1270" anchor="t" anchorCtr="0">
              <a:noAutofit/>
            </a:bodyPr>
            <a:lstStyle/>
            <a:p>
              <a:pPr marL="0" lvl="0" indent="0" algn="r" defTabSz="755650">
                <a:lnSpc>
                  <a:spcPct val="90000"/>
                </a:lnSpc>
                <a:spcBef>
                  <a:spcPct val="0"/>
                </a:spcBef>
                <a:spcAft>
                  <a:spcPct val="35000"/>
                </a:spcAft>
                <a:buNone/>
              </a:pPr>
              <a:r>
                <a:rPr lang="en-US" sz="1700" kern="1200" dirty="0"/>
                <a:t>Gloves</a:t>
              </a:r>
            </a:p>
          </p:txBody>
        </p:sp>
        <p:sp>
          <p:nvSpPr>
            <p:cNvPr id="29" name="Freeform: Shape 28">
              <a:extLst>
                <a:ext uri="{FF2B5EF4-FFF2-40B4-BE49-F238E27FC236}">
                  <a16:creationId xmlns:a16="http://schemas.microsoft.com/office/drawing/2014/main" id="{3659D4E5-BAC2-4F37-B5E0-608FE00E13F7}"/>
                </a:ext>
              </a:extLst>
            </p:cNvPr>
            <p:cNvSpPr/>
            <p:nvPr/>
          </p:nvSpPr>
          <p:spPr>
            <a:xfrm>
              <a:off x="5673198" y="1856259"/>
              <a:ext cx="1158527" cy="3008095"/>
            </a:xfrm>
            <a:custGeom>
              <a:avLst/>
              <a:gdLst>
                <a:gd name="connsiteX0" fmla="*/ 0 w 1158527"/>
                <a:gd name="connsiteY0" fmla="*/ 0 h 3008095"/>
                <a:gd name="connsiteX1" fmla="*/ 1158527 w 1158527"/>
                <a:gd name="connsiteY1" fmla="*/ 0 h 3008095"/>
                <a:gd name="connsiteX2" fmla="*/ 1158527 w 1158527"/>
                <a:gd name="connsiteY2" fmla="*/ 3008095 h 3008095"/>
                <a:gd name="connsiteX3" fmla="*/ 0 w 1158527"/>
                <a:gd name="connsiteY3" fmla="*/ 3008095 h 3008095"/>
                <a:gd name="connsiteX4" fmla="*/ 0 w 1158527"/>
                <a:gd name="connsiteY4" fmla="*/ 0 h 300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27" h="3008095">
                  <a:moveTo>
                    <a:pt x="0" y="0"/>
                  </a:moveTo>
                  <a:lnTo>
                    <a:pt x="1158527" y="0"/>
                  </a:lnTo>
                  <a:lnTo>
                    <a:pt x="1158527" y="3008095"/>
                  </a:lnTo>
                  <a:lnTo>
                    <a:pt x="0" y="300809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205128" rIns="120904" bIns="120904" numCol="1" spcCol="1270" anchor="t" anchorCtr="0">
              <a:noAutofit/>
            </a:bodyPr>
            <a:lstStyle/>
            <a:p>
              <a:pPr marL="114300" lvl="1" indent="-114300" algn="l" defTabSz="577850">
                <a:lnSpc>
                  <a:spcPct val="90000"/>
                </a:lnSpc>
                <a:spcBef>
                  <a:spcPct val="0"/>
                </a:spcBef>
                <a:spcAft>
                  <a:spcPct val="15000"/>
                </a:spcAft>
                <a:buChar char="•"/>
              </a:pPr>
              <a:r>
                <a:rPr lang="en-US" sz="1300" kern="1200" dirty="0"/>
                <a:t>2D</a:t>
              </a:r>
            </a:p>
            <a:p>
              <a:pPr marL="114300" lvl="1" indent="-114300" algn="l" defTabSz="577850">
                <a:lnSpc>
                  <a:spcPct val="90000"/>
                </a:lnSpc>
                <a:spcBef>
                  <a:spcPct val="0"/>
                </a:spcBef>
                <a:spcAft>
                  <a:spcPct val="15000"/>
                </a:spcAft>
                <a:buChar char="•"/>
              </a:pPr>
              <a:r>
                <a:rPr lang="en-US" sz="1300" kern="1200" dirty="0"/>
                <a:t>3D</a:t>
              </a:r>
            </a:p>
            <a:p>
              <a:pPr marL="114300" lvl="1" indent="-114300" algn="l" defTabSz="577850">
                <a:lnSpc>
                  <a:spcPct val="90000"/>
                </a:lnSpc>
                <a:spcBef>
                  <a:spcPct val="0"/>
                </a:spcBef>
                <a:spcAft>
                  <a:spcPct val="15000"/>
                </a:spcAft>
                <a:buChar char="•"/>
              </a:pPr>
              <a:r>
                <a:rPr lang="en-US" sz="1300" kern="1200" dirty="0"/>
                <a:t>Specific Barrier</a:t>
              </a:r>
            </a:p>
          </p:txBody>
        </p:sp>
        <p:sp>
          <p:nvSpPr>
            <p:cNvPr id="30" name="Rectangle 29" descr="Badge Tick1 with solid fill">
              <a:extLst>
                <a:ext uri="{FF2B5EF4-FFF2-40B4-BE49-F238E27FC236}">
                  <a16:creationId xmlns:a16="http://schemas.microsoft.com/office/drawing/2014/main" id="{2D171F3B-5413-4EAC-89E8-30EB683F667F}"/>
                </a:ext>
              </a:extLst>
            </p:cNvPr>
            <p:cNvSpPr/>
            <p:nvPr/>
          </p:nvSpPr>
          <p:spPr>
            <a:xfrm>
              <a:off x="5440612" y="1549245"/>
              <a:ext cx="465173" cy="46517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1" name="Freeform: Shape 30">
              <a:extLst>
                <a:ext uri="{FF2B5EF4-FFF2-40B4-BE49-F238E27FC236}">
                  <a16:creationId xmlns:a16="http://schemas.microsoft.com/office/drawing/2014/main" id="{1FAD8ACA-889B-4162-9E39-60B8B042761F}"/>
                </a:ext>
              </a:extLst>
            </p:cNvPr>
            <p:cNvSpPr/>
            <p:nvPr/>
          </p:nvSpPr>
          <p:spPr>
            <a:xfrm rot="16200000">
              <a:off x="5748120" y="3244014"/>
              <a:ext cx="3008095" cy="232586"/>
            </a:xfrm>
            <a:custGeom>
              <a:avLst/>
              <a:gdLst>
                <a:gd name="connsiteX0" fmla="*/ 0 w 3008095"/>
                <a:gd name="connsiteY0" fmla="*/ 0 h 232586"/>
                <a:gd name="connsiteX1" fmla="*/ 3008095 w 3008095"/>
                <a:gd name="connsiteY1" fmla="*/ 0 h 232586"/>
                <a:gd name="connsiteX2" fmla="*/ 3008095 w 3008095"/>
                <a:gd name="connsiteY2" fmla="*/ 232586 h 232586"/>
                <a:gd name="connsiteX3" fmla="*/ 0 w 3008095"/>
                <a:gd name="connsiteY3" fmla="*/ 232586 h 232586"/>
                <a:gd name="connsiteX4" fmla="*/ 0 w 3008095"/>
                <a:gd name="connsiteY4" fmla="*/ 0 h 232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8095" h="232586">
                  <a:moveTo>
                    <a:pt x="0" y="0"/>
                  </a:moveTo>
                  <a:lnTo>
                    <a:pt x="3008095" y="0"/>
                  </a:lnTo>
                  <a:lnTo>
                    <a:pt x="3008095" y="232586"/>
                  </a:lnTo>
                  <a:lnTo>
                    <a:pt x="0" y="23258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05128" bIns="-1" numCol="1" spcCol="1270" anchor="t" anchorCtr="0">
              <a:noAutofit/>
            </a:bodyPr>
            <a:lstStyle/>
            <a:p>
              <a:pPr marL="0" lvl="0" indent="0" algn="r" defTabSz="755650">
                <a:lnSpc>
                  <a:spcPct val="90000"/>
                </a:lnSpc>
                <a:spcBef>
                  <a:spcPct val="0"/>
                </a:spcBef>
                <a:spcAft>
                  <a:spcPct val="35000"/>
                </a:spcAft>
                <a:buNone/>
              </a:pPr>
              <a:r>
                <a:rPr lang="en-US" sz="1700" kern="1200" dirty="0"/>
                <a:t>Boots</a:t>
              </a:r>
            </a:p>
          </p:txBody>
        </p:sp>
        <p:sp>
          <p:nvSpPr>
            <p:cNvPr id="18432" name="Freeform: Shape 18431">
              <a:extLst>
                <a:ext uri="{FF2B5EF4-FFF2-40B4-BE49-F238E27FC236}">
                  <a16:creationId xmlns:a16="http://schemas.microsoft.com/office/drawing/2014/main" id="{C5AEF55F-80FB-4F8A-BDBB-4D6898AEFC03}"/>
                </a:ext>
              </a:extLst>
            </p:cNvPr>
            <p:cNvSpPr/>
            <p:nvPr/>
          </p:nvSpPr>
          <p:spPr>
            <a:xfrm>
              <a:off x="7368462" y="1856259"/>
              <a:ext cx="1158527" cy="3008095"/>
            </a:xfrm>
            <a:custGeom>
              <a:avLst/>
              <a:gdLst>
                <a:gd name="connsiteX0" fmla="*/ 0 w 1158527"/>
                <a:gd name="connsiteY0" fmla="*/ 0 h 3008095"/>
                <a:gd name="connsiteX1" fmla="*/ 1158527 w 1158527"/>
                <a:gd name="connsiteY1" fmla="*/ 0 h 3008095"/>
                <a:gd name="connsiteX2" fmla="*/ 1158527 w 1158527"/>
                <a:gd name="connsiteY2" fmla="*/ 3008095 h 3008095"/>
                <a:gd name="connsiteX3" fmla="*/ 0 w 1158527"/>
                <a:gd name="connsiteY3" fmla="*/ 3008095 h 3008095"/>
                <a:gd name="connsiteX4" fmla="*/ 0 w 1158527"/>
                <a:gd name="connsiteY4" fmla="*/ 0 h 3008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527" h="3008095">
                  <a:moveTo>
                    <a:pt x="0" y="0"/>
                  </a:moveTo>
                  <a:lnTo>
                    <a:pt x="1158527" y="0"/>
                  </a:lnTo>
                  <a:lnTo>
                    <a:pt x="1158527" y="3008095"/>
                  </a:lnTo>
                  <a:lnTo>
                    <a:pt x="0" y="300809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205128" rIns="120904" bIns="120904" numCol="1" spcCol="1270" anchor="t" anchorCtr="0">
              <a:noAutofit/>
            </a:bodyPr>
            <a:lstStyle/>
            <a:p>
              <a:pPr marL="114300" lvl="1" indent="-114300" algn="l" defTabSz="577850">
                <a:lnSpc>
                  <a:spcPct val="90000"/>
                </a:lnSpc>
                <a:spcBef>
                  <a:spcPct val="0"/>
                </a:spcBef>
                <a:spcAft>
                  <a:spcPct val="15000"/>
                </a:spcAft>
                <a:buChar char="•"/>
              </a:pPr>
              <a:r>
                <a:rPr lang="en-US" sz="1300" kern="1200" dirty="0"/>
                <a:t>Leather</a:t>
              </a:r>
            </a:p>
            <a:p>
              <a:pPr marL="114300" lvl="1" indent="-114300" algn="l" defTabSz="577850">
                <a:lnSpc>
                  <a:spcPct val="90000"/>
                </a:lnSpc>
                <a:spcBef>
                  <a:spcPct val="0"/>
                </a:spcBef>
                <a:spcAft>
                  <a:spcPct val="15000"/>
                </a:spcAft>
                <a:buChar char="•"/>
              </a:pPr>
              <a:r>
                <a:rPr lang="en-US" sz="1300" kern="1200" dirty="0"/>
                <a:t>Rubber</a:t>
              </a:r>
            </a:p>
            <a:p>
              <a:pPr marL="114300" lvl="1" indent="-114300" algn="l" defTabSz="577850">
                <a:lnSpc>
                  <a:spcPct val="90000"/>
                </a:lnSpc>
                <a:spcBef>
                  <a:spcPct val="0"/>
                </a:spcBef>
                <a:spcAft>
                  <a:spcPct val="15000"/>
                </a:spcAft>
                <a:buChar char="•"/>
              </a:pPr>
              <a:r>
                <a:rPr lang="en-US" sz="1300" kern="1200" dirty="0"/>
                <a:t>Hybrid</a:t>
              </a:r>
            </a:p>
          </p:txBody>
        </p:sp>
        <p:sp>
          <p:nvSpPr>
            <p:cNvPr id="18433" name="Rectangle 18432" descr="Badge Tick1 with solid fill">
              <a:extLst>
                <a:ext uri="{FF2B5EF4-FFF2-40B4-BE49-F238E27FC236}">
                  <a16:creationId xmlns:a16="http://schemas.microsoft.com/office/drawing/2014/main" id="{55FFEFDB-2636-4529-9C47-97B8EFC88435}"/>
                </a:ext>
              </a:extLst>
            </p:cNvPr>
            <p:cNvSpPr/>
            <p:nvPr/>
          </p:nvSpPr>
          <p:spPr>
            <a:xfrm>
              <a:off x="7135875" y="1549245"/>
              <a:ext cx="465173" cy="46517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4826167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8CE88-FEFF-4795-BDB8-FEEF69DFDFA3}"/>
              </a:ext>
            </a:extLst>
          </p:cNvPr>
          <p:cNvSpPr>
            <a:spLocks noGrp="1"/>
          </p:cNvSpPr>
          <p:nvPr>
            <p:ph type="title"/>
          </p:nvPr>
        </p:nvSpPr>
        <p:spPr>
          <a:xfrm>
            <a:off x="381000" y="481012"/>
            <a:ext cx="7797800" cy="863600"/>
          </a:xfrm>
        </p:spPr>
        <p:txBody>
          <a:bodyPr rtlCol="0" anchor="t">
            <a:normAutofit/>
          </a:bodyPr>
          <a:lstStyle/>
          <a:p>
            <a:pPr eaLnBrk="1" fontAlgn="auto" hangingPunct="1">
              <a:spcAft>
                <a:spcPts val="0"/>
              </a:spcAft>
              <a:defRPr/>
            </a:pPr>
            <a:r>
              <a:rPr lang="en-US" sz="4050" cap="none" dirty="0"/>
              <a:t>Selection Process</a:t>
            </a:r>
          </a:p>
        </p:txBody>
      </p:sp>
      <p:sp>
        <p:nvSpPr>
          <p:cNvPr id="45061" name="TextBox 7">
            <a:extLst>
              <a:ext uri="{FF2B5EF4-FFF2-40B4-BE49-F238E27FC236}">
                <a16:creationId xmlns:a16="http://schemas.microsoft.com/office/drawing/2014/main" id="{4F50FF60-E0D0-485E-940C-A77803C23117}"/>
              </a:ext>
            </a:extLst>
          </p:cNvPr>
          <p:cNvSpPr txBox="1">
            <a:spLocks noChangeArrowheads="1"/>
          </p:cNvSpPr>
          <p:nvPr/>
        </p:nvSpPr>
        <p:spPr bwMode="auto">
          <a:xfrm>
            <a:off x="304801" y="4591873"/>
            <a:ext cx="2771270" cy="374571"/>
          </a:xfrm>
          <a:prstGeom prst="bracketPair">
            <a:avLst/>
          </a:prstGeom>
          <a:solidFill>
            <a:schemeClr val="accent2">
              <a:lumMod val="40000"/>
              <a:lumOff val="60000"/>
            </a:schemeClr>
          </a:solidFill>
          <a:ln w="28575">
            <a:solidFill>
              <a:schemeClr val="accent1">
                <a:lumMod val="75000"/>
              </a:schemeClr>
            </a:solidFill>
          </a:ln>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More relevant for bunker gear </a:t>
            </a:r>
          </a:p>
        </p:txBody>
      </p:sp>
      <p:sp>
        <p:nvSpPr>
          <p:cNvPr id="6" name="TextBox 2">
            <a:extLst>
              <a:ext uri="{FF2B5EF4-FFF2-40B4-BE49-F238E27FC236}">
                <a16:creationId xmlns:a16="http://schemas.microsoft.com/office/drawing/2014/main" id="{1938D558-6D41-40E4-B440-1D512C1C0952}"/>
              </a:ext>
            </a:extLst>
          </p:cNvPr>
          <p:cNvSpPr txBox="1">
            <a:spLocks noChangeArrowheads="1"/>
          </p:cNvSpPr>
          <p:nvPr/>
        </p:nvSpPr>
        <p:spPr bwMode="auto">
          <a:xfrm>
            <a:off x="304801" y="1418921"/>
            <a:ext cx="259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chemeClr val="accent5">
                    <a:lumMod val="75000"/>
                  </a:schemeClr>
                </a:solidFill>
                <a:effectLst/>
                <a:uLnTx/>
                <a:uFillTx/>
                <a:latin typeface="Arial" panose="020B0604020202020204" pitchFamily="34" charset="0"/>
                <a:ea typeface="+mn-ea"/>
                <a:cs typeface="Arial" panose="020B0604020202020204" pitchFamily="34" charset="0"/>
              </a:rPr>
              <a:t>Vendor Day</a:t>
            </a:r>
          </a:p>
        </p:txBody>
      </p:sp>
      <p:pic>
        <p:nvPicPr>
          <p:cNvPr id="4" name="Picture 3" descr="A picture containing red&#10;&#10;Description automatically generated">
            <a:extLst>
              <a:ext uri="{FF2B5EF4-FFF2-40B4-BE49-F238E27FC236}">
                <a16:creationId xmlns:a16="http://schemas.microsoft.com/office/drawing/2014/main" id="{14E6153D-B2B6-4825-9894-1BD09AE23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1144" y="666750"/>
            <a:ext cx="2782388" cy="4298790"/>
          </a:xfrm>
          <a:prstGeom prst="rect">
            <a:avLst/>
          </a:prstGeom>
        </p:spPr>
      </p:pic>
      <p:sp>
        <p:nvSpPr>
          <p:cNvPr id="9" name="TextBox 8">
            <a:extLst>
              <a:ext uri="{FF2B5EF4-FFF2-40B4-BE49-F238E27FC236}">
                <a16:creationId xmlns:a16="http://schemas.microsoft.com/office/drawing/2014/main" id="{020621F6-16A5-4354-858C-E476F146F72D}"/>
              </a:ext>
            </a:extLst>
          </p:cNvPr>
          <p:cNvSpPr txBox="1"/>
          <p:nvPr/>
        </p:nvSpPr>
        <p:spPr>
          <a:xfrm>
            <a:off x="430046" y="2024015"/>
            <a:ext cx="5284954" cy="2585323"/>
          </a:xfrm>
          <a:prstGeom prst="rect">
            <a:avLst/>
          </a:prstGeom>
          <a:noFill/>
        </p:spPr>
        <p:txBody>
          <a:bodyPr wrap="square" rtlCol="0">
            <a:spAutoFit/>
          </a:bodyPr>
          <a:lstStyle/>
          <a:p>
            <a:pPr marL="285750" indent="-285750">
              <a:buClr>
                <a:schemeClr val="accent2"/>
              </a:buClr>
              <a:buFont typeface="Wingdings" panose="05000000000000000000" pitchFamily="2" charset="2"/>
              <a:buChar char="§"/>
            </a:pPr>
            <a:r>
              <a:rPr lang="en-US" dirty="0">
                <a:solidFill>
                  <a:schemeClr val="tx2"/>
                </a:solidFill>
              </a:rPr>
              <a:t>Schedule day(s) when manufacturers, fabric mills, barrier companies can visit</a:t>
            </a:r>
          </a:p>
          <a:p>
            <a:pPr marL="742950" lvl="1" indent="-285750">
              <a:buClr>
                <a:schemeClr val="accent2"/>
              </a:buClr>
              <a:buFont typeface="Wingdings" panose="05000000000000000000" pitchFamily="2" charset="2"/>
              <a:buChar char="§"/>
            </a:pPr>
            <a:r>
              <a:rPr lang="en-US" dirty="0">
                <a:solidFill>
                  <a:schemeClr val="tx2"/>
                </a:solidFill>
              </a:rPr>
              <a:t>Your location</a:t>
            </a:r>
          </a:p>
          <a:p>
            <a:pPr marL="742950" lvl="1" indent="-285750">
              <a:buClr>
                <a:schemeClr val="accent2"/>
              </a:buClr>
              <a:buFont typeface="Wingdings" panose="05000000000000000000" pitchFamily="2" charset="2"/>
              <a:buChar char="§"/>
            </a:pPr>
            <a:r>
              <a:rPr lang="en-US" dirty="0">
                <a:solidFill>
                  <a:schemeClr val="tx2"/>
                </a:solidFill>
              </a:rPr>
              <a:t>A regional location</a:t>
            </a:r>
          </a:p>
          <a:p>
            <a:pPr marL="285750" indent="-285750">
              <a:buClr>
                <a:schemeClr val="accent2"/>
              </a:buClr>
              <a:buFont typeface="Wingdings" panose="05000000000000000000" pitchFamily="2" charset="2"/>
              <a:buChar char="§"/>
            </a:pPr>
            <a:r>
              <a:rPr lang="en-US" dirty="0">
                <a:solidFill>
                  <a:schemeClr val="tx2"/>
                </a:solidFill>
              </a:rPr>
              <a:t>Plan separate days for materials and product manufacturers</a:t>
            </a:r>
          </a:p>
          <a:p>
            <a:pPr marL="742950" lvl="1" indent="-285750">
              <a:buClr>
                <a:schemeClr val="accent2"/>
              </a:buClr>
              <a:buFont typeface="Wingdings" panose="05000000000000000000" pitchFamily="2" charset="2"/>
              <a:buChar char="§"/>
            </a:pPr>
            <a:r>
              <a:rPr lang="en-US" dirty="0">
                <a:solidFill>
                  <a:schemeClr val="tx2"/>
                </a:solidFill>
              </a:rPr>
              <a:t>Plan for materials first</a:t>
            </a:r>
          </a:p>
          <a:p>
            <a:pPr marL="742950" lvl="1" indent="-285750">
              <a:buClr>
                <a:schemeClr val="accent2"/>
              </a:buClr>
              <a:buFont typeface="Wingdings" panose="05000000000000000000" pitchFamily="2" charset="2"/>
              <a:buChar char="§"/>
            </a:pPr>
            <a:r>
              <a:rPr lang="en-US" dirty="0">
                <a:solidFill>
                  <a:schemeClr val="tx2"/>
                </a:solidFill>
              </a:rPr>
              <a:t>Plan for product manufacturers second</a:t>
            </a:r>
          </a:p>
          <a:p>
            <a:pPr marL="742950" lvl="1" indent="-285750">
              <a:buClr>
                <a:schemeClr val="accent2"/>
              </a:buClr>
              <a:buFont typeface="Wingdings" panose="05000000000000000000" pitchFamily="2" charset="2"/>
              <a:buChar char="§"/>
            </a:pPr>
            <a:endParaRPr lang="en-US" dirty="0">
              <a:solidFill>
                <a:schemeClr val="tx2"/>
              </a:solidFill>
            </a:endParaRPr>
          </a:p>
        </p:txBody>
      </p:sp>
    </p:spTree>
    <p:extLst>
      <p:ext uri="{BB962C8B-B14F-4D97-AF65-F5344CB8AC3E}">
        <p14:creationId xmlns:p14="http://schemas.microsoft.com/office/powerpoint/2010/main" val="33919811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84789-6FDF-44A4-A720-61D8282CE13F}"/>
              </a:ext>
            </a:extLst>
          </p:cNvPr>
          <p:cNvSpPr>
            <a:spLocks noGrp="1"/>
          </p:cNvSpPr>
          <p:nvPr>
            <p:ph type="title"/>
          </p:nvPr>
        </p:nvSpPr>
        <p:spPr/>
        <p:txBody>
          <a:bodyPr>
            <a:normAutofit/>
          </a:bodyPr>
          <a:lstStyle/>
          <a:p>
            <a:r>
              <a:rPr lang="en-US" sz="4000" cap="none" dirty="0"/>
              <a:t>Committee Make-Up NFPA 1971-1851</a:t>
            </a:r>
          </a:p>
        </p:txBody>
      </p:sp>
      <p:graphicFrame>
        <p:nvGraphicFramePr>
          <p:cNvPr id="4" name="Diagram 3">
            <a:extLst>
              <a:ext uri="{FF2B5EF4-FFF2-40B4-BE49-F238E27FC236}">
                <a16:creationId xmlns:a16="http://schemas.microsoft.com/office/drawing/2014/main" id="{C014B30F-DEF2-4321-AEE6-27BBEB1EEB81}"/>
              </a:ext>
            </a:extLst>
          </p:cNvPr>
          <p:cNvGraphicFramePr/>
          <p:nvPr>
            <p:extLst>
              <p:ext uri="{D42A27DB-BD31-4B8C-83A1-F6EECF244321}">
                <p14:modId xmlns:p14="http://schemas.microsoft.com/office/powerpoint/2010/main" val="2953638276"/>
              </p:ext>
            </p:extLst>
          </p:nvPr>
        </p:nvGraphicFramePr>
        <p:xfrm>
          <a:off x="304800" y="1504950"/>
          <a:ext cx="8077199" cy="350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Arrow: Chevron 4">
            <a:extLst>
              <a:ext uri="{FF2B5EF4-FFF2-40B4-BE49-F238E27FC236}">
                <a16:creationId xmlns:a16="http://schemas.microsoft.com/office/drawing/2014/main" id="{A561771C-4661-48AF-BE02-2112A1982753}"/>
              </a:ext>
            </a:extLst>
          </p:cNvPr>
          <p:cNvSpPr/>
          <p:nvPr/>
        </p:nvSpPr>
        <p:spPr>
          <a:xfrm>
            <a:off x="1676400" y="2876317"/>
            <a:ext cx="5638800" cy="762465"/>
          </a:xfrm>
          <a:prstGeom prst="chevron">
            <a:avLst/>
          </a:prstGeom>
          <a:solidFill>
            <a:srgbClr val="F0ED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Each member has one vote</a:t>
            </a:r>
          </a:p>
        </p:txBody>
      </p:sp>
      <p:sp>
        <p:nvSpPr>
          <p:cNvPr id="6" name="Arrow: Chevron 5">
            <a:extLst>
              <a:ext uri="{FF2B5EF4-FFF2-40B4-BE49-F238E27FC236}">
                <a16:creationId xmlns:a16="http://schemas.microsoft.com/office/drawing/2014/main" id="{AF817BCD-80A2-458A-B6C0-26EA8E3BE88A}"/>
              </a:ext>
            </a:extLst>
          </p:cNvPr>
          <p:cNvSpPr/>
          <p:nvPr/>
        </p:nvSpPr>
        <p:spPr>
          <a:xfrm>
            <a:off x="1642946" y="1620209"/>
            <a:ext cx="5638800" cy="762465"/>
          </a:xfrm>
          <a:prstGeom prst="chevron">
            <a:avLst/>
          </a:prstGeom>
          <a:solidFill>
            <a:srgbClr val="F0ED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No single interest may exceed 1/3 of the committee membership</a:t>
            </a:r>
          </a:p>
        </p:txBody>
      </p:sp>
      <p:sp>
        <p:nvSpPr>
          <p:cNvPr id="7" name="Arrow: Chevron 6">
            <a:extLst>
              <a:ext uri="{FF2B5EF4-FFF2-40B4-BE49-F238E27FC236}">
                <a16:creationId xmlns:a16="http://schemas.microsoft.com/office/drawing/2014/main" id="{699A7772-7596-4D68-9582-97B08EFE3108}"/>
              </a:ext>
            </a:extLst>
          </p:cNvPr>
          <p:cNvSpPr/>
          <p:nvPr/>
        </p:nvSpPr>
        <p:spPr>
          <a:xfrm>
            <a:off x="1642946" y="4134396"/>
            <a:ext cx="5638800" cy="762465"/>
          </a:xfrm>
          <a:prstGeom prst="chevron">
            <a:avLst/>
          </a:prstGeom>
          <a:solidFill>
            <a:srgbClr val="F0ED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Voting members and their interest can be found in the front of every standard</a:t>
            </a:r>
          </a:p>
        </p:txBody>
      </p:sp>
    </p:spTree>
    <p:extLst>
      <p:ext uri="{BB962C8B-B14F-4D97-AF65-F5344CB8AC3E}">
        <p14:creationId xmlns:p14="http://schemas.microsoft.com/office/powerpoint/2010/main" val="77703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188029-6460-47A9-A886-E41CE3B1AEB3}"/>
              </a:ext>
            </a:extLst>
          </p:cNvPr>
          <p:cNvSpPr>
            <a:spLocks noGrp="1"/>
          </p:cNvSpPr>
          <p:nvPr>
            <p:ph type="title"/>
          </p:nvPr>
        </p:nvSpPr>
        <p:spPr>
          <a:xfrm>
            <a:off x="533400" y="1130560"/>
            <a:ext cx="8275700" cy="2777490"/>
          </a:xfrm>
        </p:spPr>
        <p:txBody>
          <a:bodyPr vert="horz" lIns="91440" tIns="45720" rIns="91440" bIns="45720" rtlCol="0" anchor="ctr">
            <a:normAutofit/>
          </a:bodyPr>
          <a:lstStyle/>
          <a:p>
            <a:pPr defTabSz="457200"/>
            <a:r>
              <a:rPr lang="en-US" sz="3600" dirty="0"/>
              <a:t>Evaluation-Selection process</a:t>
            </a:r>
          </a:p>
        </p:txBody>
      </p:sp>
    </p:spTree>
    <p:extLst>
      <p:ext uri="{BB962C8B-B14F-4D97-AF65-F5344CB8AC3E}">
        <p14:creationId xmlns:p14="http://schemas.microsoft.com/office/powerpoint/2010/main" val="12652829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CE8BCA1D-ACDF-4D63-9AA0-366C4F85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7" name="Title 1">
            <a:extLst>
              <a:ext uri="{FF2B5EF4-FFF2-40B4-BE49-F238E27FC236}">
                <a16:creationId xmlns:a16="http://schemas.microsoft.com/office/drawing/2014/main" id="{71FC1D8F-2082-D843-A3CC-4B33B9CB97AB}"/>
              </a:ext>
            </a:extLst>
          </p:cNvPr>
          <p:cNvSpPr>
            <a:spLocks noGrp="1" noChangeArrowheads="1"/>
          </p:cNvSpPr>
          <p:nvPr>
            <p:ph type="title"/>
          </p:nvPr>
        </p:nvSpPr>
        <p:spPr>
          <a:xfrm>
            <a:off x="559671" y="778475"/>
            <a:ext cx="2290568" cy="3531848"/>
          </a:xfrm>
        </p:spPr>
        <p:txBody>
          <a:bodyPr anchor="ctr">
            <a:normAutofit/>
          </a:bodyPr>
          <a:lstStyle/>
          <a:p>
            <a:pPr eaLnBrk="1" fontAlgn="auto" hangingPunct="1">
              <a:spcAft>
                <a:spcPts val="0"/>
              </a:spcAft>
              <a:defRPr/>
            </a:pPr>
            <a:r>
              <a:rPr lang="en-US" altLang="en-US" b="1">
                <a:solidFill>
                  <a:schemeClr val="accent1"/>
                </a:solidFill>
                <a:latin typeface="Aharoni" panose="020F0502020204030204" pitchFamily="34" charset="0"/>
                <a:cs typeface="Aharoni" panose="020F0502020204030204" pitchFamily="34" charset="0"/>
              </a:rPr>
              <a:t>Request and Acquire Information </a:t>
            </a:r>
          </a:p>
        </p:txBody>
      </p:sp>
      <p:sp>
        <p:nvSpPr>
          <p:cNvPr id="74" name="Rectangle 73">
            <a:extLst>
              <a:ext uri="{FF2B5EF4-FFF2-40B4-BE49-F238E27FC236}">
                <a16:creationId xmlns:a16="http://schemas.microsoft.com/office/drawing/2014/main" id="{5DB82E3F-D9C4-42E7-AABF-D760C2F56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75">
            <a:extLst>
              <a:ext uri="{FF2B5EF4-FFF2-40B4-BE49-F238E27FC236}">
                <a16:creationId xmlns:a16="http://schemas.microsoft.com/office/drawing/2014/main" id="{5F145784-B126-48E6-B33B-0BEA2EBF1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77">
            <a:extLst>
              <a:ext uri="{FF2B5EF4-FFF2-40B4-BE49-F238E27FC236}">
                <a16:creationId xmlns:a16="http://schemas.microsoft.com/office/drawing/2014/main" id="{06AD7FED-ECA8-4F84-9067-C1B1E9610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79">
            <a:extLst>
              <a:ext uri="{FF2B5EF4-FFF2-40B4-BE49-F238E27FC236}">
                <a16:creationId xmlns:a16="http://schemas.microsoft.com/office/drawing/2014/main" id="{74DF12F2-5059-41AC-A8BD-D5E115CDC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5138" y="542923"/>
            <a:ext cx="5623962" cy="42576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19460" name="Content Placeholder 2">
            <a:extLst>
              <a:ext uri="{FF2B5EF4-FFF2-40B4-BE49-F238E27FC236}">
                <a16:creationId xmlns:a16="http://schemas.microsoft.com/office/drawing/2014/main" id="{BEEF73B3-DA7F-BF8D-1B40-B2D1C224FCCC}"/>
              </a:ext>
            </a:extLst>
          </p:cNvPr>
          <p:cNvGraphicFramePr>
            <a:graphicFrameLocks noGrp="1"/>
          </p:cNvGraphicFramePr>
          <p:nvPr>
            <p:ph idx="1"/>
            <p:extLst>
              <p:ext uri="{D42A27DB-BD31-4B8C-83A1-F6EECF244321}">
                <p14:modId xmlns:p14="http://schemas.microsoft.com/office/powerpoint/2010/main" val="3132736674"/>
              </p:ext>
            </p:extLst>
          </p:nvPr>
        </p:nvGraphicFramePr>
        <p:xfrm>
          <a:off x="3448828" y="778475"/>
          <a:ext cx="5259278" cy="3531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74">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76">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2314323"/>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81" name="Rectangle 80">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3" name="Content Placeholder 3" descr="Graphical user interface, text, application&#10;&#10;Description automatically generated">
            <a:extLst>
              <a:ext uri="{FF2B5EF4-FFF2-40B4-BE49-F238E27FC236}">
                <a16:creationId xmlns:a16="http://schemas.microsoft.com/office/drawing/2014/main" id="{A62BC833-59DD-5B45-8E58-7C53F48D137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4340" r="-2" b="14685"/>
          <a:stretch/>
        </p:blipFill>
        <p:spPr bwMode="auto">
          <a:xfrm>
            <a:off x="334900" y="542924"/>
            <a:ext cx="5623962" cy="4257676"/>
          </a:xfrm>
          <a:prstGeom prst="rect">
            <a:avLst/>
          </a:prstGeom>
        </p:spPr>
      </p:pic>
      <p:sp>
        <p:nvSpPr>
          <p:cNvPr id="83" name="Rectangle 82">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542924"/>
            <a:ext cx="2777490" cy="42499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553" name="Title 1">
            <a:extLst>
              <a:ext uri="{FF2B5EF4-FFF2-40B4-BE49-F238E27FC236}">
                <a16:creationId xmlns:a16="http://schemas.microsoft.com/office/drawing/2014/main" id="{5E5AD3D0-61BA-0D40-AA4F-1B11FC032855}"/>
              </a:ext>
            </a:extLst>
          </p:cNvPr>
          <p:cNvSpPr>
            <a:spLocks noGrp="1" noChangeArrowheads="1"/>
          </p:cNvSpPr>
          <p:nvPr>
            <p:ph type="title"/>
          </p:nvPr>
        </p:nvSpPr>
        <p:spPr>
          <a:xfrm>
            <a:off x="6222206" y="1064418"/>
            <a:ext cx="2311182" cy="1564402"/>
          </a:xfrm>
        </p:spPr>
        <p:txBody>
          <a:bodyPr vert="horz" lIns="91440" tIns="45720" rIns="91440" bIns="45720" rtlCol="0" anchor="b">
            <a:normAutofit/>
          </a:bodyPr>
          <a:lstStyle/>
          <a:p>
            <a:pPr defTabSz="457200" fontAlgn="auto">
              <a:lnSpc>
                <a:spcPct val="90000"/>
              </a:lnSpc>
              <a:spcAft>
                <a:spcPts val="0"/>
              </a:spcAft>
              <a:defRPr/>
            </a:pPr>
            <a:r>
              <a:rPr lang="en-US" altLang="en-US" sz="1700">
                <a:solidFill>
                  <a:srgbClr val="FFFFFF"/>
                </a:solidFill>
              </a:rPr>
              <a:t>New York </a:t>
            </a:r>
            <a:br>
              <a:rPr lang="en-US" altLang="en-US" sz="1700">
                <a:solidFill>
                  <a:srgbClr val="FFFFFF"/>
                </a:solidFill>
              </a:rPr>
            </a:br>
            <a:r>
              <a:rPr lang="en-US" altLang="en-US" sz="1700">
                <a:solidFill>
                  <a:srgbClr val="FFFFFF"/>
                </a:solidFill>
              </a:rPr>
              <a:t>City</a:t>
            </a:r>
            <a:br>
              <a:rPr lang="en-US" altLang="en-US" sz="1700">
                <a:solidFill>
                  <a:srgbClr val="FFFFFF"/>
                </a:solidFill>
              </a:rPr>
            </a:br>
            <a:r>
              <a:rPr lang="en-US" altLang="en-US" sz="1700">
                <a:solidFill>
                  <a:srgbClr val="FFFFFF"/>
                </a:solidFill>
              </a:rPr>
              <a:t>Durable </a:t>
            </a:r>
            <a:br>
              <a:rPr lang="en-US" altLang="en-US" sz="1700">
                <a:solidFill>
                  <a:srgbClr val="FFFFFF"/>
                </a:solidFill>
              </a:rPr>
            </a:br>
            <a:r>
              <a:rPr lang="en-US" altLang="en-US" sz="1700">
                <a:solidFill>
                  <a:srgbClr val="FFFFFF"/>
                </a:solidFill>
              </a:rPr>
              <a:t>Goods And</a:t>
            </a:r>
            <a:br>
              <a:rPr lang="en-US" altLang="en-US" sz="1700">
                <a:solidFill>
                  <a:srgbClr val="FFFFFF"/>
                </a:solidFill>
              </a:rPr>
            </a:br>
            <a:r>
              <a:rPr lang="en-US" altLang="en-US" sz="1700">
                <a:solidFill>
                  <a:srgbClr val="FFFFFF"/>
                </a:solidFill>
              </a:rPr>
              <a:t>Services Solicitation</a:t>
            </a:r>
          </a:p>
        </p:txBody>
      </p:sp>
      <p:grpSp>
        <p:nvGrpSpPr>
          <p:cNvPr id="85" name="Group 84">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900" y="340232"/>
            <a:ext cx="8474200" cy="73915"/>
            <a:chOff x="446534" y="453643"/>
            <a:chExt cx="11298933" cy="98554"/>
          </a:xfrm>
        </p:grpSpPr>
        <p:sp>
          <p:nvSpPr>
            <p:cNvPr id="86" name="Rectangle 85">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7" name="Rectangle 86">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87">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C94B8F-0E5D-42BA-A2F3-68B6C9AE68E3}"/>
              </a:ext>
            </a:extLst>
          </p:cNvPr>
          <p:cNvPicPr>
            <a:picLocks noChangeAspect="1"/>
          </p:cNvPicPr>
          <p:nvPr/>
        </p:nvPicPr>
        <p:blipFill>
          <a:blip r:embed="rId3"/>
          <a:stretch>
            <a:fillRect/>
          </a:stretch>
        </p:blipFill>
        <p:spPr>
          <a:xfrm>
            <a:off x="4343400" y="1452206"/>
            <a:ext cx="2971800" cy="3645638"/>
          </a:xfrm>
          <a:prstGeom prst="rect">
            <a:avLst/>
          </a:prstGeom>
        </p:spPr>
      </p:pic>
      <p:pic>
        <p:nvPicPr>
          <p:cNvPr id="49154" name="Picture 2">
            <a:extLst>
              <a:ext uri="{FF2B5EF4-FFF2-40B4-BE49-F238E27FC236}">
                <a16:creationId xmlns:a16="http://schemas.microsoft.com/office/drawing/2014/main" id="{54C12349-4C13-46AC-B2A8-C5A62D646A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105" y="1257364"/>
            <a:ext cx="3200399" cy="384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Box 2">
            <a:extLst>
              <a:ext uri="{FF2B5EF4-FFF2-40B4-BE49-F238E27FC236}">
                <a16:creationId xmlns:a16="http://schemas.microsoft.com/office/drawing/2014/main" id="{9BB2DE85-C516-4BF0-A4E4-9ABB6A7F3550}"/>
              </a:ext>
            </a:extLst>
          </p:cNvPr>
          <p:cNvSpPr txBox="1">
            <a:spLocks noChangeArrowheads="1"/>
          </p:cNvSpPr>
          <p:nvPr/>
        </p:nvSpPr>
        <p:spPr bwMode="auto">
          <a:xfrm>
            <a:off x="4419600" y="797097"/>
            <a:ext cx="44486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chemeClr val="accent5">
                    <a:lumMod val="75000"/>
                  </a:schemeClr>
                </a:solidFill>
                <a:effectLst/>
                <a:uLnTx/>
                <a:uFillTx/>
                <a:latin typeface="Arial" panose="020B0604020202020204" pitchFamily="34" charset="0"/>
                <a:ea typeface="+mn-ea"/>
                <a:cs typeface="Arial" panose="020B0604020202020204" pitchFamily="34" charset="0"/>
              </a:rPr>
              <a:t>Solicit Manufacturers</a:t>
            </a:r>
          </a:p>
        </p:txBody>
      </p:sp>
      <p:sp>
        <p:nvSpPr>
          <p:cNvPr id="2" name="Title 1">
            <a:extLst>
              <a:ext uri="{FF2B5EF4-FFF2-40B4-BE49-F238E27FC236}">
                <a16:creationId xmlns:a16="http://schemas.microsoft.com/office/drawing/2014/main" id="{9450135D-9B86-42BB-A83D-EAFD5E01305B}"/>
              </a:ext>
            </a:extLst>
          </p:cNvPr>
          <p:cNvSpPr>
            <a:spLocks noGrp="1"/>
          </p:cNvSpPr>
          <p:nvPr>
            <p:ph type="title"/>
          </p:nvPr>
        </p:nvSpPr>
        <p:spPr/>
        <p:txBody>
          <a:bodyPr anchor="t">
            <a:normAutofit/>
          </a:bodyPr>
          <a:lstStyle/>
          <a:p>
            <a:r>
              <a:rPr lang="en-US" sz="4000" cap="none" dirty="0"/>
              <a:t>Selection Process</a:t>
            </a:r>
          </a:p>
        </p:txBody>
      </p:sp>
    </p:spTree>
    <p:extLst>
      <p:ext uri="{BB962C8B-B14F-4D97-AF65-F5344CB8AC3E}">
        <p14:creationId xmlns:p14="http://schemas.microsoft.com/office/powerpoint/2010/main" val="30964405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041F405A-0216-4778-B7AD-6B696B3EB7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123" t="3543" r="6123" b="13004"/>
          <a:stretch/>
        </p:blipFill>
        <p:spPr bwMode="auto">
          <a:xfrm>
            <a:off x="4191000" y="1507706"/>
            <a:ext cx="3021649" cy="3517374"/>
          </a:xfrm>
          <a:prstGeom prst="rect">
            <a:avLst/>
          </a:prstGeom>
          <a:solidFill>
            <a:schemeClr val="bg1"/>
          </a:solidFill>
          <a:ln w="19050">
            <a:solidFill>
              <a:schemeClr val="bg2">
                <a:lumMod val="25000"/>
              </a:schemeClr>
            </a:solidFill>
          </a:ln>
        </p:spPr>
      </p:pic>
      <p:sp>
        <p:nvSpPr>
          <p:cNvPr id="49155" name="TextBox 2">
            <a:extLst>
              <a:ext uri="{FF2B5EF4-FFF2-40B4-BE49-F238E27FC236}">
                <a16:creationId xmlns:a16="http://schemas.microsoft.com/office/drawing/2014/main" id="{9BB2DE85-C516-4BF0-A4E4-9ABB6A7F3550}"/>
              </a:ext>
            </a:extLst>
          </p:cNvPr>
          <p:cNvSpPr txBox="1">
            <a:spLocks noChangeArrowheads="1"/>
          </p:cNvSpPr>
          <p:nvPr/>
        </p:nvSpPr>
        <p:spPr bwMode="auto">
          <a:xfrm>
            <a:off x="4296521" y="862313"/>
            <a:ext cx="44486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A2C777">
                    <a:lumMod val="75000"/>
                  </a:srgbClr>
                </a:solidFill>
                <a:effectLst/>
                <a:uLnTx/>
                <a:uFillTx/>
                <a:latin typeface="Arial" panose="020B0604020202020204" pitchFamily="34" charset="0"/>
                <a:ea typeface="+mn-ea"/>
                <a:cs typeface="Arial" panose="020B0604020202020204" pitchFamily="34" charset="0"/>
              </a:rPr>
              <a:t>Solicit Manufacturers</a:t>
            </a:r>
          </a:p>
        </p:txBody>
      </p:sp>
      <p:sp>
        <p:nvSpPr>
          <p:cNvPr id="2" name="Title 1">
            <a:extLst>
              <a:ext uri="{FF2B5EF4-FFF2-40B4-BE49-F238E27FC236}">
                <a16:creationId xmlns:a16="http://schemas.microsoft.com/office/drawing/2014/main" id="{9450135D-9B86-42BB-A83D-EAFD5E01305B}"/>
              </a:ext>
            </a:extLst>
          </p:cNvPr>
          <p:cNvSpPr>
            <a:spLocks noGrp="1"/>
          </p:cNvSpPr>
          <p:nvPr>
            <p:ph type="title"/>
          </p:nvPr>
        </p:nvSpPr>
        <p:spPr/>
        <p:txBody>
          <a:bodyPr anchor="t">
            <a:normAutofit/>
          </a:bodyPr>
          <a:lstStyle/>
          <a:p>
            <a:r>
              <a:rPr lang="en-US" sz="4000" cap="none" dirty="0"/>
              <a:t>Selection Process</a:t>
            </a:r>
          </a:p>
        </p:txBody>
      </p:sp>
      <p:pic>
        <p:nvPicPr>
          <p:cNvPr id="7" name="Content Placeholder 6">
            <a:extLst>
              <a:ext uri="{FF2B5EF4-FFF2-40B4-BE49-F238E27FC236}">
                <a16:creationId xmlns:a16="http://schemas.microsoft.com/office/drawing/2014/main" id="{FCF98912-F829-4888-9001-B19D36B414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75" t="5429" r="4817" b="5227"/>
          <a:stretch/>
        </p:blipFill>
        <p:spPr>
          <a:xfrm>
            <a:off x="1219200" y="1288493"/>
            <a:ext cx="2833328" cy="3736587"/>
          </a:xfrm>
          <a:prstGeom prst="rect">
            <a:avLst/>
          </a:prstGeom>
          <a:solidFill>
            <a:schemeClr val="bg1"/>
          </a:solidFill>
          <a:ln w="19050">
            <a:solidFill>
              <a:schemeClr val="bg2">
                <a:lumMod val="25000"/>
              </a:schemeClr>
            </a:solidFill>
          </a:ln>
        </p:spPr>
      </p:pic>
    </p:spTree>
    <p:extLst>
      <p:ext uri="{BB962C8B-B14F-4D97-AF65-F5344CB8AC3E}">
        <p14:creationId xmlns:p14="http://schemas.microsoft.com/office/powerpoint/2010/main" val="37331563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Box 2">
            <a:extLst>
              <a:ext uri="{FF2B5EF4-FFF2-40B4-BE49-F238E27FC236}">
                <a16:creationId xmlns:a16="http://schemas.microsoft.com/office/drawing/2014/main" id="{9BB2DE85-C516-4BF0-A4E4-9ABB6A7F3550}"/>
              </a:ext>
            </a:extLst>
          </p:cNvPr>
          <p:cNvSpPr txBox="1">
            <a:spLocks noChangeArrowheads="1"/>
          </p:cNvSpPr>
          <p:nvPr/>
        </p:nvSpPr>
        <p:spPr bwMode="auto">
          <a:xfrm>
            <a:off x="4283857" y="832527"/>
            <a:ext cx="44486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A2C777">
                    <a:lumMod val="75000"/>
                  </a:srgbClr>
                </a:solidFill>
                <a:effectLst/>
                <a:uLnTx/>
                <a:uFillTx/>
                <a:latin typeface="Arial" panose="020B0604020202020204" pitchFamily="34" charset="0"/>
                <a:ea typeface="+mn-ea"/>
                <a:cs typeface="Arial" panose="020B0604020202020204" pitchFamily="34" charset="0"/>
              </a:rPr>
              <a:t>Solicit Manufacturers</a:t>
            </a:r>
          </a:p>
        </p:txBody>
      </p:sp>
      <p:sp>
        <p:nvSpPr>
          <p:cNvPr id="2" name="Title 1">
            <a:extLst>
              <a:ext uri="{FF2B5EF4-FFF2-40B4-BE49-F238E27FC236}">
                <a16:creationId xmlns:a16="http://schemas.microsoft.com/office/drawing/2014/main" id="{9450135D-9B86-42BB-A83D-EAFD5E01305B}"/>
              </a:ext>
            </a:extLst>
          </p:cNvPr>
          <p:cNvSpPr>
            <a:spLocks noGrp="1"/>
          </p:cNvSpPr>
          <p:nvPr>
            <p:ph type="title"/>
          </p:nvPr>
        </p:nvSpPr>
        <p:spPr/>
        <p:txBody>
          <a:bodyPr anchor="t">
            <a:normAutofit/>
          </a:bodyPr>
          <a:lstStyle/>
          <a:p>
            <a:r>
              <a:rPr lang="en-US" sz="4000" cap="none" dirty="0"/>
              <a:t>Selection Process</a:t>
            </a:r>
          </a:p>
        </p:txBody>
      </p:sp>
      <p:pic>
        <p:nvPicPr>
          <p:cNvPr id="9" name="Picture 4">
            <a:extLst>
              <a:ext uri="{FF2B5EF4-FFF2-40B4-BE49-F238E27FC236}">
                <a16:creationId xmlns:a16="http://schemas.microsoft.com/office/drawing/2014/main" id="{79464D61-A97E-4729-A97F-14C4BFAD3D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34" t="3971" r="5506" b="9456"/>
          <a:stretch/>
        </p:blipFill>
        <p:spPr bwMode="auto">
          <a:xfrm>
            <a:off x="3962400" y="1525480"/>
            <a:ext cx="2775747" cy="3568818"/>
          </a:xfrm>
          <a:prstGeom prst="rect">
            <a:avLst/>
          </a:prstGeom>
          <a:solidFill>
            <a:schemeClr val="bg1"/>
          </a:solidFill>
          <a:ln w="19050">
            <a:solidFill>
              <a:schemeClr val="bg2">
                <a:lumMod val="25000"/>
              </a:schemeClr>
            </a:solidFill>
          </a:ln>
        </p:spPr>
      </p:pic>
      <p:pic>
        <p:nvPicPr>
          <p:cNvPr id="4" name="Picture 3">
            <a:extLst>
              <a:ext uri="{FF2B5EF4-FFF2-40B4-BE49-F238E27FC236}">
                <a16:creationId xmlns:a16="http://schemas.microsoft.com/office/drawing/2014/main" id="{7C05D73E-9873-42CB-B28C-6C55A8E95117}"/>
              </a:ext>
            </a:extLst>
          </p:cNvPr>
          <p:cNvPicPr>
            <a:picLocks noChangeAspect="1"/>
          </p:cNvPicPr>
          <p:nvPr/>
        </p:nvPicPr>
        <p:blipFill rotWithShape="1">
          <a:blip r:embed="rId3"/>
          <a:srcRect l="5325" t="5339" r="7953" b="5337"/>
          <a:stretch/>
        </p:blipFill>
        <p:spPr>
          <a:xfrm>
            <a:off x="895811" y="1200150"/>
            <a:ext cx="2920611" cy="3894148"/>
          </a:xfrm>
          <a:prstGeom prst="rect">
            <a:avLst/>
          </a:prstGeom>
          <a:solidFill>
            <a:schemeClr val="bg1"/>
          </a:solidFill>
          <a:ln w="19050">
            <a:solidFill>
              <a:schemeClr val="bg2">
                <a:lumMod val="25000"/>
              </a:schemeClr>
            </a:solidFill>
          </a:ln>
        </p:spPr>
      </p:pic>
    </p:spTree>
    <p:extLst>
      <p:ext uri="{BB962C8B-B14F-4D97-AF65-F5344CB8AC3E}">
        <p14:creationId xmlns:p14="http://schemas.microsoft.com/office/powerpoint/2010/main" val="22370189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Box 2">
            <a:extLst>
              <a:ext uri="{FF2B5EF4-FFF2-40B4-BE49-F238E27FC236}">
                <a16:creationId xmlns:a16="http://schemas.microsoft.com/office/drawing/2014/main" id="{9BB2DE85-C516-4BF0-A4E4-9ABB6A7F3550}"/>
              </a:ext>
            </a:extLst>
          </p:cNvPr>
          <p:cNvSpPr txBox="1">
            <a:spLocks noChangeArrowheads="1"/>
          </p:cNvSpPr>
          <p:nvPr/>
        </p:nvSpPr>
        <p:spPr bwMode="auto">
          <a:xfrm>
            <a:off x="4275855" y="841082"/>
            <a:ext cx="44486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A2C777">
                    <a:lumMod val="75000"/>
                  </a:srgbClr>
                </a:solidFill>
                <a:effectLst/>
                <a:uLnTx/>
                <a:uFillTx/>
                <a:latin typeface="Arial" panose="020B0604020202020204" pitchFamily="34" charset="0"/>
                <a:ea typeface="+mn-ea"/>
                <a:cs typeface="Arial" panose="020B0604020202020204" pitchFamily="34" charset="0"/>
              </a:rPr>
              <a:t>Solicit Manufacturers</a:t>
            </a:r>
          </a:p>
        </p:txBody>
      </p:sp>
      <p:sp>
        <p:nvSpPr>
          <p:cNvPr id="2" name="Title 1">
            <a:extLst>
              <a:ext uri="{FF2B5EF4-FFF2-40B4-BE49-F238E27FC236}">
                <a16:creationId xmlns:a16="http://schemas.microsoft.com/office/drawing/2014/main" id="{9450135D-9B86-42BB-A83D-EAFD5E01305B}"/>
              </a:ext>
            </a:extLst>
          </p:cNvPr>
          <p:cNvSpPr>
            <a:spLocks noGrp="1"/>
          </p:cNvSpPr>
          <p:nvPr>
            <p:ph type="title"/>
          </p:nvPr>
        </p:nvSpPr>
        <p:spPr/>
        <p:txBody>
          <a:bodyPr anchor="t">
            <a:normAutofit/>
          </a:bodyPr>
          <a:lstStyle/>
          <a:p>
            <a:r>
              <a:rPr lang="en-US" sz="4000" cap="none" dirty="0"/>
              <a:t>Selection Process</a:t>
            </a:r>
          </a:p>
        </p:txBody>
      </p:sp>
      <p:pic>
        <p:nvPicPr>
          <p:cNvPr id="8" name="Picture 4">
            <a:extLst>
              <a:ext uri="{FF2B5EF4-FFF2-40B4-BE49-F238E27FC236}">
                <a16:creationId xmlns:a16="http://schemas.microsoft.com/office/drawing/2014/main" id="{4017D36B-CC11-4409-B2AD-091AAFEBAEA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19" t="4225" r="6714" b="31510"/>
          <a:stretch/>
        </p:blipFill>
        <p:spPr bwMode="auto">
          <a:xfrm>
            <a:off x="3886200" y="1563479"/>
            <a:ext cx="3618490" cy="3425382"/>
          </a:xfrm>
          <a:prstGeom prst="rect">
            <a:avLst/>
          </a:prstGeom>
          <a:solidFill>
            <a:schemeClr val="bg1"/>
          </a:solidFill>
          <a:ln w="19050">
            <a:solidFill>
              <a:schemeClr val="bg2">
                <a:lumMod val="25000"/>
              </a:schemeClr>
            </a:solidFill>
          </a:ln>
        </p:spPr>
      </p:pic>
      <p:pic>
        <p:nvPicPr>
          <p:cNvPr id="7" name="Picture 3">
            <a:extLst>
              <a:ext uri="{FF2B5EF4-FFF2-40B4-BE49-F238E27FC236}">
                <a16:creationId xmlns:a16="http://schemas.microsoft.com/office/drawing/2014/main" id="{20B88FDF-C0A0-43BD-98BB-298F56DC6E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81" t="3913" r="6666" b="6902"/>
          <a:stretch/>
        </p:blipFill>
        <p:spPr bwMode="auto">
          <a:xfrm>
            <a:off x="944188" y="1257038"/>
            <a:ext cx="2819400" cy="3738468"/>
          </a:xfrm>
          <a:prstGeom prst="rect">
            <a:avLst/>
          </a:prstGeom>
          <a:solidFill>
            <a:schemeClr val="bg1"/>
          </a:solidFill>
          <a:ln w="19050">
            <a:solidFill>
              <a:schemeClr val="bg2">
                <a:lumMod val="25000"/>
              </a:schemeClr>
            </a:solidFill>
          </a:ln>
        </p:spPr>
      </p:pic>
    </p:spTree>
    <p:extLst>
      <p:ext uri="{BB962C8B-B14F-4D97-AF65-F5344CB8AC3E}">
        <p14:creationId xmlns:p14="http://schemas.microsoft.com/office/powerpoint/2010/main" val="36353457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Box 2">
            <a:extLst>
              <a:ext uri="{FF2B5EF4-FFF2-40B4-BE49-F238E27FC236}">
                <a16:creationId xmlns:a16="http://schemas.microsoft.com/office/drawing/2014/main" id="{9BB2DE85-C516-4BF0-A4E4-9ABB6A7F3550}"/>
              </a:ext>
            </a:extLst>
          </p:cNvPr>
          <p:cNvSpPr txBox="1">
            <a:spLocks noChangeArrowheads="1"/>
          </p:cNvSpPr>
          <p:nvPr/>
        </p:nvSpPr>
        <p:spPr bwMode="auto">
          <a:xfrm>
            <a:off x="4281120" y="837350"/>
            <a:ext cx="44486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A2C777">
                    <a:lumMod val="75000"/>
                  </a:srgbClr>
                </a:solidFill>
                <a:effectLst/>
                <a:uLnTx/>
                <a:uFillTx/>
                <a:latin typeface="Arial" panose="020B0604020202020204" pitchFamily="34" charset="0"/>
                <a:ea typeface="+mn-ea"/>
                <a:cs typeface="Arial" panose="020B0604020202020204" pitchFamily="34" charset="0"/>
              </a:rPr>
              <a:t>Solicit Manufacturers</a:t>
            </a:r>
          </a:p>
        </p:txBody>
      </p:sp>
      <p:sp>
        <p:nvSpPr>
          <p:cNvPr id="2" name="Title 1">
            <a:extLst>
              <a:ext uri="{FF2B5EF4-FFF2-40B4-BE49-F238E27FC236}">
                <a16:creationId xmlns:a16="http://schemas.microsoft.com/office/drawing/2014/main" id="{9450135D-9B86-42BB-A83D-EAFD5E01305B}"/>
              </a:ext>
            </a:extLst>
          </p:cNvPr>
          <p:cNvSpPr>
            <a:spLocks noGrp="1"/>
          </p:cNvSpPr>
          <p:nvPr>
            <p:ph type="title"/>
          </p:nvPr>
        </p:nvSpPr>
        <p:spPr/>
        <p:txBody>
          <a:bodyPr anchor="t">
            <a:normAutofit/>
          </a:bodyPr>
          <a:lstStyle/>
          <a:p>
            <a:r>
              <a:rPr lang="en-US" sz="4000" cap="none" dirty="0"/>
              <a:t>Selection Process</a:t>
            </a:r>
          </a:p>
        </p:txBody>
      </p:sp>
      <p:pic>
        <p:nvPicPr>
          <p:cNvPr id="10" name="Picture 4">
            <a:extLst>
              <a:ext uri="{FF2B5EF4-FFF2-40B4-BE49-F238E27FC236}">
                <a16:creationId xmlns:a16="http://schemas.microsoft.com/office/drawing/2014/main" id="{5A58DC07-FDC0-4D60-9D73-A0056BB164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80" t="3997" r="9869" b="12877"/>
          <a:stretch/>
        </p:blipFill>
        <p:spPr bwMode="auto">
          <a:xfrm>
            <a:off x="4038599" y="1504950"/>
            <a:ext cx="2714539" cy="3612360"/>
          </a:xfrm>
          <a:prstGeom prst="rect">
            <a:avLst/>
          </a:prstGeom>
          <a:solidFill>
            <a:schemeClr val="bg1"/>
          </a:solidFill>
          <a:ln w="19050">
            <a:solidFill>
              <a:schemeClr val="bg2">
                <a:lumMod val="25000"/>
              </a:schemeClr>
            </a:solidFill>
          </a:ln>
        </p:spPr>
      </p:pic>
      <p:pic>
        <p:nvPicPr>
          <p:cNvPr id="9" name="Picture 3">
            <a:extLst>
              <a:ext uri="{FF2B5EF4-FFF2-40B4-BE49-F238E27FC236}">
                <a16:creationId xmlns:a16="http://schemas.microsoft.com/office/drawing/2014/main" id="{2EB72490-D75D-4C15-B203-7411CEDEE1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41" t="4925" r="6613" b="4788"/>
          <a:stretch/>
        </p:blipFill>
        <p:spPr bwMode="auto">
          <a:xfrm>
            <a:off x="936790" y="1254988"/>
            <a:ext cx="2949410" cy="3862322"/>
          </a:xfrm>
          <a:prstGeom prst="rect">
            <a:avLst/>
          </a:prstGeom>
          <a:solidFill>
            <a:schemeClr val="bg1"/>
          </a:solidFill>
          <a:ln w="19050">
            <a:solidFill>
              <a:schemeClr val="bg2">
                <a:lumMod val="25000"/>
              </a:schemeClr>
            </a:solidFill>
          </a:ln>
        </p:spPr>
      </p:pic>
    </p:spTree>
    <p:extLst>
      <p:ext uri="{BB962C8B-B14F-4D97-AF65-F5344CB8AC3E}">
        <p14:creationId xmlns:p14="http://schemas.microsoft.com/office/powerpoint/2010/main" val="28814701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C5B85E8D-A1E3-4C91-8342-BC9D86C31159}"/>
              </a:ext>
            </a:extLst>
          </p:cNvPr>
          <p:cNvSpPr>
            <a:spLocks noGrp="1" noChangeArrowheads="1"/>
          </p:cNvSpPr>
          <p:nvPr>
            <p:ph type="title" idx="4294967295"/>
          </p:nvPr>
        </p:nvSpPr>
        <p:spPr>
          <a:xfrm>
            <a:off x="328413" y="440871"/>
            <a:ext cx="4498975" cy="533400"/>
          </a:xfrm>
        </p:spPr>
        <p:txBody>
          <a:bodyPr anchor="t">
            <a:normAutofit/>
          </a:bodyPr>
          <a:lstStyle/>
          <a:p>
            <a:pPr eaLnBrk="1" hangingPunct="1"/>
            <a:r>
              <a:rPr lang="en-US" altLang="en-US" sz="2800" cap="none" dirty="0">
                <a:solidFill>
                  <a:schemeClr val="accent1">
                    <a:lumMod val="75000"/>
                  </a:schemeClr>
                </a:solidFill>
              </a:rPr>
              <a:t>Product Submission Review</a:t>
            </a:r>
          </a:p>
        </p:txBody>
      </p:sp>
      <p:sp>
        <p:nvSpPr>
          <p:cNvPr id="63492" name="Rectangle 1">
            <a:extLst>
              <a:ext uri="{FF2B5EF4-FFF2-40B4-BE49-F238E27FC236}">
                <a16:creationId xmlns:a16="http://schemas.microsoft.com/office/drawing/2014/main" id="{ED358377-123F-44CA-8E77-FCED845EF2FC}"/>
              </a:ext>
            </a:extLst>
          </p:cNvPr>
          <p:cNvSpPr>
            <a:spLocks noChangeArrowheads="1"/>
          </p:cNvSpPr>
          <p:nvPr/>
        </p:nvSpPr>
        <p:spPr bwMode="auto">
          <a:xfrm>
            <a:off x="2461144" y="3269374"/>
            <a:ext cx="3886200" cy="1631216"/>
          </a:xfrm>
          <a:prstGeom prst="homePlate">
            <a:avLst/>
          </a:prstGeom>
          <a:solidFill>
            <a:schemeClr val="accent2">
              <a:lumMod val="75000"/>
            </a:schemeClr>
          </a:solidFill>
          <a:ln>
            <a:noFill/>
          </a:ln>
        </p:spPr>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600" b="0" i="1" u="none" strike="noStrike" kern="1200" cap="none" spc="0" normalizeH="0" baseline="0" noProof="0" dirty="0">
                <a:ln>
                  <a:noFill/>
                </a:ln>
                <a:solidFill>
                  <a:schemeClr val="accent4">
                    <a:lumMod val="20000"/>
                    <a:lumOff val="80000"/>
                  </a:schemeClr>
                </a:solidFill>
                <a:effectLst/>
                <a:uLnTx/>
                <a:uFillTx/>
                <a:latin typeface="+mn-lt"/>
                <a:ea typeface="+mn-ea"/>
                <a:cs typeface="+mn-cs"/>
              </a:rPr>
              <a:t>Cut them up!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1" u="none" strike="noStrike" kern="1200" cap="none" spc="0" normalizeH="0" baseline="0" noProof="0" dirty="0">
                <a:ln>
                  <a:noFill/>
                </a:ln>
                <a:solidFill>
                  <a:schemeClr val="accent4">
                    <a:lumMod val="20000"/>
                    <a:lumOff val="80000"/>
                  </a:schemeClr>
                </a:solidFill>
                <a:effectLst/>
                <a:uLnTx/>
                <a:uFillTx/>
                <a:latin typeface="+mn-lt"/>
                <a:ea typeface="+mn-ea"/>
                <a:cs typeface="+mn-cs"/>
              </a:rPr>
              <a:t>	Particulate blocking layer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400" i="1" dirty="0">
                <a:solidFill>
                  <a:schemeClr val="accent4">
                    <a:lumMod val="20000"/>
                    <a:lumOff val="80000"/>
                  </a:schemeClr>
                </a:solidFill>
                <a:latin typeface="+mn-lt"/>
              </a:rPr>
              <a:t>	</a:t>
            </a:r>
            <a:r>
              <a:rPr kumimoji="0" lang="en-US" altLang="en-US" sz="1400" b="0" i="1" u="none" strike="noStrike" kern="1200" cap="none" spc="0" normalizeH="0" baseline="0" noProof="0" dirty="0">
                <a:ln>
                  <a:noFill/>
                </a:ln>
                <a:solidFill>
                  <a:schemeClr val="accent4">
                    <a:lumMod val="20000"/>
                    <a:lumOff val="80000"/>
                  </a:schemeClr>
                </a:solidFill>
                <a:effectLst/>
                <a:uLnTx/>
                <a:uFillTx/>
                <a:latin typeface="+mn-lt"/>
                <a:ea typeface="+mn-ea"/>
                <a:cs typeface="+mn-cs"/>
              </a:rPr>
              <a:t>Right-handed zippers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1" u="none" strike="noStrike" kern="1200" cap="none" spc="0" normalizeH="0" baseline="0" noProof="0" dirty="0">
                <a:ln>
                  <a:noFill/>
                </a:ln>
                <a:solidFill>
                  <a:schemeClr val="accent4">
                    <a:lumMod val="20000"/>
                    <a:lumOff val="80000"/>
                  </a:schemeClr>
                </a:solidFill>
                <a:effectLst/>
                <a:uLnTx/>
                <a:uFillTx/>
                <a:latin typeface="+mn-lt"/>
                <a:ea typeface="+mn-ea"/>
                <a:cs typeface="+mn-cs"/>
              </a:rPr>
              <a:t>	Extra material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1" u="none" strike="noStrike" kern="1200" cap="none" spc="0" normalizeH="0" baseline="0" noProof="0" dirty="0">
                <a:ln>
                  <a:noFill/>
                </a:ln>
                <a:solidFill>
                  <a:schemeClr val="accent4">
                    <a:lumMod val="20000"/>
                    <a:lumOff val="80000"/>
                  </a:schemeClr>
                </a:solidFill>
                <a:effectLst/>
                <a:uLnTx/>
                <a:uFillTx/>
                <a:latin typeface="+mn-lt"/>
                <a:ea typeface="+mn-ea"/>
                <a:cs typeface="+mn-cs"/>
              </a:rPr>
              <a:t>	Nail repelling footplate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1" u="none" strike="noStrike" kern="1200" cap="none" spc="0" normalizeH="0" baseline="0" noProof="0" dirty="0">
                <a:ln>
                  <a:noFill/>
                </a:ln>
                <a:solidFill>
                  <a:schemeClr val="accent4">
                    <a:lumMod val="20000"/>
                    <a:lumOff val="80000"/>
                  </a:schemeClr>
                </a:solidFill>
                <a:effectLst/>
                <a:uLnTx/>
                <a:uFillTx/>
                <a:latin typeface="+mn-lt"/>
                <a:ea typeface="+mn-ea"/>
                <a:cs typeface="+mn-cs"/>
              </a:rPr>
              <a:t>	Glove barrier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0" i="1" u="none" strike="noStrike" kern="1200" cap="none" spc="0" normalizeH="0" baseline="0" noProof="0" dirty="0">
                <a:ln>
                  <a:noFill/>
                </a:ln>
                <a:solidFill>
                  <a:schemeClr val="accent4">
                    <a:lumMod val="20000"/>
                    <a:lumOff val="80000"/>
                  </a:schemeClr>
                </a:solidFill>
                <a:effectLst/>
                <a:uLnTx/>
                <a:uFillTx/>
                <a:latin typeface="+mn-lt"/>
                <a:ea typeface="+mn-ea"/>
                <a:cs typeface="+mn-cs"/>
              </a:rPr>
              <a:t>	Helmet identification labels</a:t>
            </a:r>
            <a:endParaRPr kumimoji="0" lang="en-US" altLang="en-US" sz="1600" b="0" i="1" u="none" strike="noStrike" kern="1200" cap="none" spc="0" normalizeH="0" baseline="0" noProof="0" dirty="0">
              <a:ln>
                <a:noFill/>
              </a:ln>
              <a:solidFill>
                <a:schemeClr val="accent4">
                  <a:lumMod val="20000"/>
                  <a:lumOff val="80000"/>
                </a:schemeClr>
              </a:solidFill>
              <a:effectLst/>
              <a:uLnTx/>
              <a:uFillTx/>
              <a:latin typeface="+mn-lt"/>
              <a:ea typeface="+mn-ea"/>
              <a:cs typeface="+mn-cs"/>
            </a:endParaRPr>
          </a:p>
        </p:txBody>
      </p:sp>
      <p:sp>
        <p:nvSpPr>
          <p:cNvPr id="6" name="TextBox 5">
            <a:extLst>
              <a:ext uri="{FF2B5EF4-FFF2-40B4-BE49-F238E27FC236}">
                <a16:creationId xmlns:a16="http://schemas.microsoft.com/office/drawing/2014/main" id="{73CB4ADB-4EEC-475F-8005-47DA7C9028A1}"/>
              </a:ext>
            </a:extLst>
          </p:cNvPr>
          <p:cNvSpPr txBox="1"/>
          <p:nvPr/>
        </p:nvSpPr>
        <p:spPr>
          <a:xfrm>
            <a:off x="457200" y="1123950"/>
            <a:ext cx="4339045" cy="2062103"/>
          </a:xfrm>
          <a:prstGeom prst="rect">
            <a:avLst/>
          </a:prstGeom>
          <a:noFill/>
        </p:spPr>
        <p:txBody>
          <a:bodyPr wrap="square" rtlCol="0">
            <a:spAutoFit/>
          </a:bodyPr>
          <a:lstStyle/>
          <a:p>
            <a:pPr marL="285750" indent="-285750">
              <a:buClr>
                <a:srgbClr val="006699"/>
              </a:buClr>
              <a:buFont typeface="Wingdings" panose="05000000000000000000" pitchFamily="2" charset="2"/>
              <a:buChar char="§"/>
            </a:pPr>
            <a:r>
              <a:rPr lang="en-US" sz="1600" dirty="0">
                <a:solidFill>
                  <a:srgbClr val="3D3D3D"/>
                </a:solidFill>
                <a:latin typeface="Gill Sans MT" panose="020B0502020104020203"/>
              </a:rPr>
              <a:t>Possible destructive assessment</a:t>
            </a:r>
          </a:p>
          <a:p>
            <a:pPr marL="742950" lvl="1" indent="-285750">
              <a:buClr>
                <a:srgbClr val="006699"/>
              </a:buClr>
              <a:buFont typeface="Wingdings" panose="05000000000000000000" pitchFamily="2" charset="2"/>
              <a:buChar char="§"/>
            </a:pPr>
            <a:r>
              <a:rPr lang="en-US" sz="1600" dirty="0">
                <a:solidFill>
                  <a:srgbClr val="3D3D3D"/>
                </a:solidFill>
                <a:latin typeface="Gill Sans MT" panose="020B0502020104020203"/>
              </a:rPr>
              <a:t>Does it meet the guidelines of the specification in the invitation?</a:t>
            </a:r>
          </a:p>
          <a:p>
            <a:pPr marL="742950" lvl="1" indent="-285750">
              <a:buClr>
                <a:srgbClr val="006699"/>
              </a:buClr>
              <a:buFont typeface="Wingdings" panose="05000000000000000000" pitchFamily="2" charset="2"/>
              <a:buChar char="§"/>
            </a:pPr>
            <a:r>
              <a:rPr lang="en-US" sz="1600" dirty="0">
                <a:solidFill>
                  <a:srgbClr val="3D3D3D"/>
                </a:solidFill>
                <a:latin typeface="Gill Sans MT" panose="020B0502020104020203"/>
              </a:rPr>
              <a:t>Does it interface with other current and future PPE items?</a:t>
            </a:r>
          </a:p>
          <a:p>
            <a:pPr marL="1200150" lvl="2" indent="-285750">
              <a:buClr>
                <a:srgbClr val="006699"/>
              </a:buClr>
              <a:buFont typeface="Wingdings" panose="05000000000000000000" pitchFamily="2" charset="2"/>
              <a:buChar char="§"/>
            </a:pPr>
            <a:r>
              <a:rPr lang="en-US" sz="1600" dirty="0">
                <a:solidFill>
                  <a:srgbClr val="3D3D3D"/>
                </a:solidFill>
                <a:latin typeface="Gill Sans MT" panose="020B0502020104020203"/>
              </a:rPr>
              <a:t>Sleeve/glove</a:t>
            </a:r>
          </a:p>
          <a:p>
            <a:pPr marL="1200150" lvl="2" indent="-285750">
              <a:buClr>
                <a:srgbClr val="006699"/>
              </a:buClr>
              <a:buFont typeface="Wingdings" panose="05000000000000000000" pitchFamily="2" charset="2"/>
              <a:buChar char="§"/>
            </a:pPr>
            <a:r>
              <a:rPr lang="en-US" sz="1600" dirty="0">
                <a:solidFill>
                  <a:srgbClr val="3D3D3D"/>
                </a:solidFill>
                <a:latin typeface="Gill Sans MT" panose="020B0502020104020203"/>
              </a:rPr>
              <a:t>Leg/boot</a:t>
            </a:r>
          </a:p>
          <a:p>
            <a:pPr marL="285750" indent="-285750">
              <a:buClr>
                <a:srgbClr val="006699"/>
              </a:buClr>
              <a:buFont typeface="Wingdings" panose="05000000000000000000" pitchFamily="2" charset="2"/>
              <a:buChar char="§"/>
            </a:pPr>
            <a:r>
              <a:rPr lang="en-US" sz="1600" dirty="0">
                <a:solidFill>
                  <a:srgbClr val="3D3D3D"/>
                </a:solidFill>
                <a:latin typeface="Gill Sans MT" panose="020B0502020104020203"/>
              </a:rPr>
              <a:t>Review the technical data package</a:t>
            </a:r>
          </a:p>
        </p:txBody>
      </p:sp>
      <p:pic>
        <p:nvPicPr>
          <p:cNvPr id="11" name="Picture 10">
            <a:extLst>
              <a:ext uri="{FF2B5EF4-FFF2-40B4-BE49-F238E27FC236}">
                <a16:creationId xmlns:a16="http://schemas.microsoft.com/office/drawing/2014/main" id="{89B8D213-C2A2-4163-A8ED-056E9353B791}"/>
              </a:ext>
            </a:extLst>
          </p:cNvPr>
          <p:cNvPicPr>
            <a:picLocks noChangeAspect="1"/>
          </p:cNvPicPr>
          <p:nvPr/>
        </p:nvPicPr>
        <p:blipFill>
          <a:blip r:embed="rId2"/>
          <a:stretch>
            <a:fillRect/>
          </a:stretch>
        </p:blipFill>
        <p:spPr>
          <a:xfrm>
            <a:off x="5032104" y="707571"/>
            <a:ext cx="3836492" cy="3988057"/>
          </a:xfrm>
          <a:prstGeom prst="rect">
            <a:avLst/>
          </a:prstGeom>
        </p:spPr>
      </p:pic>
      <p:pic>
        <p:nvPicPr>
          <p:cNvPr id="12" name="Picture 11">
            <a:extLst>
              <a:ext uri="{FF2B5EF4-FFF2-40B4-BE49-F238E27FC236}">
                <a16:creationId xmlns:a16="http://schemas.microsoft.com/office/drawing/2014/main" id="{BAD908EA-7C83-489A-B345-5685C81478FB}"/>
              </a:ext>
            </a:extLst>
          </p:cNvPr>
          <p:cNvPicPr>
            <a:picLocks noChangeAspect="1"/>
          </p:cNvPicPr>
          <p:nvPr/>
        </p:nvPicPr>
        <p:blipFill rotWithShape="1">
          <a:blip r:embed="rId3"/>
          <a:srcRect t="16129" b="9678"/>
          <a:stretch/>
        </p:blipFill>
        <p:spPr>
          <a:xfrm>
            <a:off x="457200" y="3175334"/>
            <a:ext cx="1768085" cy="1752600"/>
          </a:xfrm>
          <a:prstGeom prst="rect">
            <a:avLst/>
          </a:prstGeom>
        </p:spPr>
      </p:pic>
    </p:spTree>
    <p:extLst>
      <p:ext uri="{BB962C8B-B14F-4D97-AF65-F5344CB8AC3E}">
        <p14:creationId xmlns:p14="http://schemas.microsoft.com/office/powerpoint/2010/main" val="7249148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2314323"/>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icture containing person, indoor&#10;&#10;Description automatically generated">
            <a:extLst>
              <a:ext uri="{FF2B5EF4-FFF2-40B4-BE49-F238E27FC236}">
                <a16:creationId xmlns:a16="http://schemas.microsoft.com/office/drawing/2014/main" id="{A83E4279-14D6-434C-92C3-5A91B9733519}"/>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0360" r="32862" b="2"/>
          <a:stretch/>
        </p:blipFill>
        <p:spPr>
          <a:xfrm rot="5400000">
            <a:off x="1018043" y="-140219"/>
            <a:ext cx="4257676" cy="5623962"/>
          </a:xfrm>
          <a:prstGeom prst="rect">
            <a:avLst/>
          </a:prstGeom>
        </p:spPr>
      </p:pic>
      <p:sp>
        <p:nvSpPr>
          <p:cNvPr id="21" name="Rectangle 20">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542924"/>
            <a:ext cx="2777490" cy="424999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3" name="Group 22">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900" y="340232"/>
            <a:ext cx="8474200" cy="73915"/>
            <a:chOff x="446534" y="453643"/>
            <a:chExt cx="11298933" cy="98554"/>
          </a:xfrm>
        </p:grpSpPr>
        <p:sp>
          <p:nvSpPr>
            <p:cNvPr id="24" name="Rectangle 23">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7" name="TextBox 6">
            <a:extLst>
              <a:ext uri="{FF2B5EF4-FFF2-40B4-BE49-F238E27FC236}">
                <a16:creationId xmlns:a16="http://schemas.microsoft.com/office/drawing/2014/main" id="{2201A18F-53F0-8C45-805D-FC4DF0111DEF}"/>
              </a:ext>
            </a:extLst>
          </p:cNvPr>
          <p:cNvSpPr txBox="1"/>
          <p:nvPr/>
        </p:nvSpPr>
        <p:spPr>
          <a:xfrm>
            <a:off x="6629400" y="1245299"/>
            <a:ext cx="1752600" cy="2308324"/>
          </a:xfrm>
          <a:prstGeom prst="rect">
            <a:avLst/>
          </a:prstGeom>
          <a:noFill/>
        </p:spPr>
        <p:txBody>
          <a:bodyPr wrap="square" rtlCol="0">
            <a:spAutoFit/>
          </a:bodyPr>
          <a:lstStyle/>
          <a:p>
            <a:r>
              <a:rPr lang="en-US" sz="2400" dirty="0">
                <a:solidFill>
                  <a:srgbClr val="FF0000"/>
                </a:solidFill>
              </a:rPr>
              <a:t>You don’t want the gear to show up a different color.</a:t>
            </a:r>
          </a:p>
        </p:txBody>
      </p:sp>
    </p:spTree>
    <p:extLst>
      <p:ext uri="{BB962C8B-B14F-4D97-AF65-F5344CB8AC3E}">
        <p14:creationId xmlns:p14="http://schemas.microsoft.com/office/powerpoint/2010/main" val="4088398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a:extLst>
              <a:ext uri="{FF2B5EF4-FFF2-40B4-BE49-F238E27FC236}">
                <a16:creationId xmlns:a16="http://schemas.microsoft.com/office/drawing/2014/main" id="{9612EA08-93D6-2345-A6D2-3D4C91FAFFB9}"/>
              </a:ext>
            </a:extLst>
          </p:cNvPr>
          <p:cNvSpPr>
            <a:spLocks noGrp="1" noChangeArrowheads="1"/>
          </p:cNvSpPr>
          <p:nvPr>
            <p:ph type="title"/>
          </p:nvPr>
        </p:nvSpPr>
        <p:spPr>
          <a:xfrm>
            <a:off x="306388" y="-52680"/>
            <a:ext cx="8531224" cy="1196975"/>
          </a:xfrm>
        </p:spPr>
        <p:txBody>
          <a:bodyPr rtlCol="0">
            <a:normAutofit/>
          </a:bodyPr>
          <a:lstStyle/>
          <a:p>
            <a:pPr eaLnBrk="1" fontAlgn="auto" hangingPunct="1">
              <a:spcAft>
                <a:spcPts val="0"/>
              </a:spcAft>
              <a:defRPr/>
            </a:pPr>
            <a:r>
              <a:rPr lang="en-US" altLang="en-US" sz="2800" b="1" dirty="0"/>
              <a:t>Why Do We Need New Gear/item ?</a:t>
            </a:r>
          </a:p>
        </p:txBody>
      </p:sp>
      <p:sp>
        <p:nvSpPr>
          <p:cNvPr id="5123" name="Content Placeholder 2">
            <a:extLst>
              <a:ext uri="{FF2B5EF4-FFF2-40B4-BE49-F238E27FC236}">
                <a16:creationId xmlns:a16="http://schemas.microsoft.com/office/drawing/2014/main" id="{01FD0200-E6F6-6544-8C02-A8F9A0E75328}"/>
              </a:ext>
            </a:extLst>
          </p:cNvPr>
          <p:cNvSpPr>
            <a:spLocks noGrp="1" noChangeArrowheads="1"/>
          </p:cNvSpPr>
          <p:nvPr>
            <p:ph idx="1"/>
          </p:nvPr>
        </p:nvSpPr>
        <p:spPr>
          <a:xfrm>
            <a:off x="457200" y="1587501"/>
            <a:ext cx="8229600" cy="3394075"/>
          </a:xfrm>
        </p:spPr>
        <p:txBody>
          <a:bodyPr/>
          <a:lstStyle/>
          <a:p>
            <a:pPr eaLnBrk="1" hangingPunct="1">
              <a:spcAft>
                <a:spcPct val="0"/>
              </a:spcAft>
            </a:pPr>
            <a:r>
              <a:rPr lang="en-US" altLang="en-US" sz="2600" dirty="0"/>
              <a:t>Issues with current gear (product failure/serious injury)</a:t>
            </a:r>
          </a:p>
          <a:p>
            <a:pPr eaLnBrk="1" hangingPunct="1">
              <a:spcAft>
                <a:spcPct val="0"/>
              </a:spcAft>
            </a:pPr>
            <a:r>
              <a:rPr lang="en-US" altLang="en-US" sz="2600" dirty="0"/>
              <a:t>Complaints from the field</a:t>
            </a:r>
          </a:p>
          <a:p>
            <a:pPr eaLnBrk="1" hangingPunct="1">
              <a:spcAft>
                <a:spcPct val="0"/>
              </a:spcAft>
            </a:pPr>
            <a:r>
              <a:rPr lang="en-US" altLang="en-US" sz="2600" dirty="0"/>
              <a:t>Problems with Vendor/Manufacturer</a:t>
            </a:r>
          </a:p>
          <a:p>
            <a:pPr eaLnBrk="1" hangingPunct="1">
              <a:spcAft>
                <a:spcPct val="0"/>
              </a:spcAft>
            </a:pPr>
            <a:r>
              <a:rPr lang="en-US" altLang="en-US" sz="2600" dirty="0"/>
              <a:t>“Finally,” getting that second set/pair</a:t>
            </a:r>
          </a:p>
          <a:p>
            <a:pPr eaLnBrk="1" hangingPunct="1">
              <a:spcAft>
                <a:spcPct val="0"/>
              </a:spcAft>
            </a:pPr>
            <a:r>
              <a:rPr lang="en-US" altLang="en-US" sz="2600" dirty="0"/>
              <a:t>Significant upgrade materials and technology</a:t>
            </a:r>
          </a:p>
          <a:p>
            <a:pPr eaLnBrk="1" hangingPunct="1">
              <a:spcAft>
                <a:spcPct val="0"/>
              </a:spcAft>
            </a:pPr>
            <a:r>
              <a:rPr lang="en-US" altLang="en-US" sz="2600" dirty="0"/>
              <a:t>Replacement Cycle (NFPA 1851 – 10 Year)</a:t>
            </a:r>
          </a:p>
          <a:p>
            <a:pPr eaLnBrk="1" hangingPunct="1">
              <a:spcAft>
                <a:spcPct val="0"/>
              </a:spcAft>
            </a:pPr>
            <a:r>
              <a:rPr lang="en-US" altLang="en-US" sz="2600" dirty="0"/>
              <a:t>Emerging issue – PFAS/PFOA</a:t>
            </a:r>
          </a:p>
        </p:txBody>
      </p:sp>
      <p:sp>
        <p:nvSpPr>
          <p:cNvPr id="18435" name="TextBox 1">
            <a:extLst>
              <a:ext uri="{FF2B5EF4-FFF2-40B4-BE49-F238E27FC236}">
                <a16:creationId xmlns:a16="http://schemas.microsoft.com/office/drawing/2014/main" id="{ECB664DD-0F5A-EF4B-B402-F3ACB4A44193}"/>
              </a:ext>
            </a:extLst>
          </p:cNvPr>
          <p:cNvSpPr txBox="1">
            <a:spLocks noChangeArrowheads="1"/>
          </p:cNvSpPr>
          <p:nvPr/>
        </p:nvSpPr>
        <p:spPr bwMode="auto">
          <a:xfrm>
            <a:off x="6175374" y="971550"/>
            <a:ext cx="26622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eaLnBrk="1" hangingPunct="1"/>
            <a:r>
              <a:rPr lang="en-US" altLang="en-US" sz="2400" dirty="0">
                <a:solidFill>
                  <a:srgbClr val="FF0000"/>
                </a:solidFill>
                <a:latin typeface="Calibri" panose="020F0502020204030204" pitchFamily="34" charset="0"/>
                <a:cs typeface="Calibri" panose="020F0502020204030204" pitchFamily="34" charset="0"/>
              </a:rPr>
              <a:t>Needs Assessment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anim calcmode="lin" valueType="num">
                                      <p:cBhvr additive="base">
                                        <p:cTn id="13" dur="5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123">
                                            <p:txEl>
                                              <p:pRg st="2" end="2"/>
                                            </p:txEl>
                                          </p:spTgt>
                                        </p:tgtEl>
                                        <p:attrNameLst>
                                          <p:attrName>style.visibility</p:attrName>
                                        </p:attrNameLst>
                                      </p:cBhvr>
                                      <p:to>
                                        <p:strVal val="visible"/>
                                      </p:to>
                                    </p:set>
                                    <p:anim calcmode="lin" valueType="num">
                                      <p:cBhvr additive="base">
                                        <p:cTn id="19" dur="500" fill="hold"/>
                                        <p:tgtEl>
                                          <p:spTgt spid="51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123">
                                            <p:txEl>
                                              <p:pRg st="3" end="3"/>
                                            </p:txEl>
                                          </p:spTgt>
                                        </p:tgtEl>
                                        <p:attrNameLst>
                                          <p:attrName>style.visibility</p:attrName>
                                        </p:attrNameLst>
                                      </p:cBhvr>
                                      <p:to>
                                        <p:strVal val="visible"/>
                                      </p:to>
                                    </p:set>
                                    <p:anim calcmode="lin" valueType="num">
                                      <p:cBhvr additive="base">
                                        <p:cTn id="25" dur="500" fill="hold"/>
                                        <p:tgtEl>
                                          <p:spTgt spid="51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5123">
                                            <p:txEl>
                                              <p:pRg st="4" end="4"/>
                                            </p:txEl>
                                          </p:spTgt>
                                        </p:tgtEl>
                                        <p:attrNameLst>
                                          <p:attrName>style.visibility</p:attrName>
                                        </p:attrNameLst>
                                      </p:cBhvr>
                                      <p:to>
                                        <p:strVal val="visible"/>
                                      </p:to>
                                    </p:set>
                                    <p:anim calcmode="lin" valueType="num">
                                      <p:cBhvr additive="base">
                                        <p:cTn id="31" dur="500" fill="hold"/>
                                        <p:tgtEl>
                                          <p:spTgt spid="51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5123">
                                            <p:txEl>
                                              <p:pRg st="5" end="5"/>
                                            </p:txEl>
                                          </p:spTgt>
                                        </p:tgtEl>
                                        <p:attrNameLst>
                                          <p:attrName>style.visibility</p:attrName>
                                        </p:attrNameLst>
                                      </p:cBhvr>
                                      <p:to>
                                        <p:strVal val="visible"/>
                                      </p:to>
                                    </p:set>
                                    <p:anim calcmode="lin" valueType="num">
                                      <p:cBhvr additive="base">
                                        <p:cTn id="37" dur="500" fill="hold"/>
                                        <p:tgtEl>
                                          <p:spTgt spid="512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5123">
                                            <p:txEl>
                                              <p:pRg st="6" end="6"/>
                                            </p:txEl>
                                          </p:spTgt>
                                        </p:tgtEl>
                                        <p:attrNameLst>
                                          <p:attrName>style.visibility</p:attrName>
                                        </p:attrNameLst>
                                      </p:cBhvr>
                                      <p:to>
                                        <p:strVal val="visible"/>
                                      </p:to>
                                    </p:set>
                                    <p:anim calcmode="lin" valueType="num">
                                      <p:cBhvr additive="base">
                                        <p:cTn id="43" dur="500" fill="hold"/>
                                        <p:tgtEl>
                                          <p:spTgt spid="512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12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25721-2FC8-4B4D-BCF4-76450467F497}"/>
              </a:ext>
            </a:extLst>
          </p:cNvPr>
          <p:cNvSpPr>
            <a:spLocks noGrp="1"/>
          </p:cNvSpPr>
          <p:nvPr>
            <p:ph type="title"/>
          </p:nvPr>
        </p:nvSpPr>
        <p:spPr/>
        <p:txBody>
          <a:bodyPr anchor="t">
            <a:normAutofit/>
          </a:bodyPr>
          <a:lstStyle/>
          <a:p>
            <a:r>
              <a:rPr lang="en-US" sz="4000" cap="none" dirty="0"/>
              <a:t>Selection of Evaluators</a:t>
            </a:r>
          </a:p>
        </p:txBody>
      </p:sp>
      <p:graphicFrame>
        <p:nvGraphicFramePr>
          <p:cNvPr id="7" name="Diagram 6">
            <a:extLst>
              <a:ext uri="{FF2B5EF4-FFF2-40B4-BE49-F238E27FC236}">
                <a16:creationId xmlns:a16="http://schemas.microsoft.com/office/drawing/2014/main" id="{17422944-4E41-472A-B473-CBD3D3BB7DBF}"/>
              </a:ext>
            </a:extLst>
          </p:cNvPr>
          <p:cNvGraphicFramePr/>
          <p:nvPr/>
        </p:nvGraphicFramePr>
        <p:xfrm>
          <a:off x="431921" y="1421472"/>
          <a:ext cx="7086600" cy="37433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E51F36FD-5627-4709-8115-41DE7898388D}"/>
              </a:ext>
            </a:extLst>
          </p:cNvPr>
          <p:cNvSpPr txBox="1"/>
          <p:nvPr/>
        </p:nvSpPr>
        <p:spPr>
          <a:xfrm>
            <a:off x="6781800" y="917868"/>
            <a:ext cx="1694246" cy="1101923"/>
          </a:xfrm>
          <a:prstGeom prst="foldedCorner">
            <a:avLst/>
          </a:prstGeom>
          <a:ln/>
        </p:spPr>
        <p:style>
          <a:lnRef idx="1">
            <a:schemeClr val="accent6"/>
          </a:lnRef>
          <a:fillRef idx="3">
            <a:schemeClr val="accent6"/>
          </a:fillRef>
          <a:effectRef idx="2">
            <a:schemeClr val="accent6"/>
          </a:effectRef>
          <a:fontRef idx="minor">
            <a:schemeClr val="lt1"/>
          </a:fontRef>
        </p:style>
        <p:txBody>
          <a:bodyPr wrap="none" rtlCol="0">
            <a:spAutoFit/>
          </a:bodyPr>
          <a:lstStyle/>
          <a:p>
            <a:r>
              <a:rPr lang="en-US" dirty="0">
                <a:solidFill>
                  <a:schemeClr val="tx1"/>
                </a:solidFill>
              </a:rPr>
              <a:t>6 sets of gear</a:t>
            </a:r>
          </a:p>
          <a:p>
            <a:r>
              <a:rPr lang="en-US" dirty="0">
                <a:solidFill>
                  <a:schemeClr val="tx1"/>
                </a:solidFill>
              </a:rPr>
              <a:t>6 manufacturers</a:t>
            </a:r>
          </a:p>
          <a:p>
            <a:r>
              <a:rPr lang="en-US" dirty="0">
                <a:solidFill>
                  <a:schemeClr val="tx1"/>
                </a:solidFill>
              </a:rPr>
              <a:t>2 composites</a:t>
            </a:r>
          </a:p>
        </p:txBody>
      </p:sp>
    </p:spTree>
    <p:extLst>
      <p:ext uri="{BB962C8B-B14F-4D97-AF65-F5344CB8AC3E}">
        <p14:creationId xmlns:p14="http://schemas.microsoft.com/office/powerpoint/2010/main" val="28106084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61588EAD-27DD-4E2D-B308-47C473EC9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460805"/>
            <a:ext cx="8482004" cy="8919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id="{FA5ED658-C500-400B-AD34-0570183D76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33"/>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B7CBADBB-A1D6-442C-8623-A0ADEF8E999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900" y="340232"/>
            <a:ext cx="8474200" cy="73915"/>
            <a:chOff x="446534" y="453643"/>
            <a:chExt cx="11298933" cy="98554"/>
          </a:xfrm>
        </p:grpSpPr>
        <p:sp>
          <p:nvSpPr>
            <p:cNvPr id="22" name="Rectangle 21">
              <a:extLst>
                <a:ext uri="{FF2B5EF4-FFF2-40B4-BE49-F238E27FC236}">
                  <a16:creationId xmlns:a16="http://schemas.microsoft.com/office/drawing/2014/main" id="{4C668476-7CF0-49B0-BA2F-BB14825BE4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61594A7E-FFAA-444B-B1CF-06AB3F91CA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0BEF3C87-E603-4513-953C-86B532D3D0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 name="TextBox 5">
            <a:extLst>
              <a:ext uri="{FF2B5EF4-FFF2-40B4-BE49-F238E27FC236}">
                <a16:creationId xmlns:a16="http://schemas.microsoft.com/office/drawing/2014/main" id="{6B4D6BB4-430A-824B-8377-4C4AB25F63C6}"/>
              </a:ext>
            </a:extLst>
          </p:cNvPr>
          <p:cNvSpPr txBox="1"/>
          <p:nvPr/>
        </p:nvSpPr>
        <p:spPr>
          <a:xfrm>
            <a:off x="489183" y="1246274"/>
            <a:ext cx="2570989" cy="2781200"/>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buFont typeface="Wingdings 2" panose="05020102010507070707" pitchFamily="18" charset="2"/>
              <a:buChar char=""/>
            </a:pPr>
            <a:r>
              <a:rPr lang="en-US" sz="2800" dirty="0">
                <a:solidFill>
                  <a:schemeClr val="tx2"/>
                </a:solidFill>
              </a:rPr>
              <a:t>Willing Enthusiastic Participants</a:t>
            </a:r>
          </a:p>
        </p:txBody>
      </p:sp>
      <p:pic>
        <p:nvPicPr>
          <p:cNvPr id="3" name="Picture 2" descr="A picture containing outdoor, person, sky, ground&#10;&#10;Description automatically generated">
            <a:extLst>
              <a:ext uri="{FF2B5EF4-FFF2-40B4-BE49-F238E27FC236}">
                <a16:creationId xmlns:a16="http://schemas.microsoft.com/office/drawing/2014/main" id="{266DAAA3-AA94-6A46-B119-B2B543D94F33}"/>
              </a:ext>
            </a:extLst>
          </p:cNvPr>
          <p:cNvPicPr>
            <a:picLocks noChangeAspect="1"/>
          </p:cNvPicPr>
          <p:nvPr/>
        </p:nvPicPr>
        <p:blipFill rotWithShape="1">
          <a:blip r:embed="rId2">
            <a:extLst>
              <a:ext uri="{28A0092B-C50C-407E-A947-70E740481C1C}">
                <a14:useLocalDpi xmlns:a14="http://schemas.microsoft.com/office/drawing/2010/main" val="0"/>
              </a:ext>
            </a:extLst>
          </a:blip>
          <a:srcRect l="8096" r="11648" b="-2"/>
          <a:stretch/>
        </p:blipFill>
        <p:spPr>
          <a:xfrm>
            <a:off x="3181040" y="480826"/>
            <a:ext cx="2777158" cy="4312097"/>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67D2B405-BE1A-404D-AB15-9C943CE72308}"/>
              </a:ext>
            </a:extLst>
          </p:cNvPr>
          <p:cNvPicPr>
            <a:picLocks noChangeAspect="1"/>
          </p:cNvPicPr>
          <p:nvPr/>
        </p:nvPicPr>
        <p:blipFill rotWithShape="1">
          <a:blip r:embed="rId3">
            <a:extLst>
              <a:ext uri="{28A0092B-C50C-407E-A947-70E740481C1C}">
                <a14:useLocalDpi xmlns:a14="http://schemas.microsoft.com/office/drawing/2010/main" val="0"/>
              </a:ext>
            </a:extLst>
          </a:blip>
          <a:srcRect l="20147" r="24145" b="2"/>
          <a:stretch/>
        </p:blipFill>
        <p:spPr>
          <a:xfrm>
            <a:off x="6028509" y="480827"/>
            <a:ext cx="2777157" cy="4312096"/>
          </a:xfrm>
          <a:prstGeom prst="rect">
            <a:avLst/>
          </a:prstGeom>
        </p:spPr>
      </p:pic>
    </p:spTree>
    <p:extLst>
      <p:ext uri="{BB962C8B-B14F-4D97-AF65-F5344CB8AC3E}">
        <p14:creationId xmlns:p14="http://schemas.microsoft.com/office/powerpoint/2010/main" val="27171336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3" name="Rectangle 192">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4" name="Rectangle 193">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95" name="Rectangle 194">
            <a:extLst>
              <a:ext uri="{FF2B5EF4-FFF2-40B4-BE49-F238E27FC236}">
                <a16:creationId xmlns:a16="http://schemas.microsoft.com/office/drawing/2014/main" id="{61588EAD-27DD-4E2D-B308-47C473EC9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460805"/>
            <a:ext cx="8482004" cy="8919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96" name="Rectangle 195">
            <a:extLst>
              <a:ext uri="{FF2B5EF4-FFF2-40B4-BE49-F238E27FC236}">
                <a16:creationId xmlns:a16="http://schemas.microsoft.com/office/drawing/2014/main" id="{1D5EA905-60F6-495B-BC4F-A58B9D1B3A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360314E-B4CD-2943-B5A7-F8D248664D42}"/>
              </a:ext>
            </a:extLst>
          </p:cNvPr>
          <p:cNvSpPr txBox="1"/>
          <p:nvPr/>
        </p:nvSpPr>
        <p:spPr>
          <a:xfrm>
            <a:off x="438151" y="526617"/>
            <a:ext cx="5418806" cy="760350"/>
          </a:xfrm>
          <a:prstGeom prst="rect">
            <a:avLst/>
          </a:prstGeom>
        </p:spPr>
        <p:txBody>
          <a:bodyPr vert="horz" lIns="91440" tIns="45720" rIns="91440" bIns="45720" rtlCol="0" anchor="b">
            <a:normAutofit/>
          </a:bodyPr>
          <a:lstStyle/>
          <a:p>
            <a:pPr>
              <a:spcBef>
                <a:spcPct val="0"/>
              </a:spcBef>
              <a:spcAft>
                <a:spcPts val="600"/>
              </a:spcAft>
            </a:pPr>
            <a:r>
              <a:rPr lang="en-US" sz="2800" cap="all">
                <a:solidFill>
                  <a:schemeClr val="accent1"/>
                </a:solidFill>
                <a:latin typeface="+mj-lt"/>
                <a:ea typeface="+mj-ea"/>
                <a:cs typeface="+mj-cs"/>
              </a:rPr>
              <a:t>Evaluation Considerations</a:t>
            </a:r>
          </a:p>
        </p:txBody>
      </p:sp>
      <p:grpSp>
        <p:nvGrpSpPr>
          <p:cNvPr id="197" name="Group 196">
            <a:extLst>
              <a:ext uri="{FF2B5EF4-FFF2-40B4-BE49-F238E27FC236}">
                <a16:creationId xmlns:a16="http://schemas.microsoft.com/office/drawing/2014/main" id="{8621EE3E-1667-4864-956E-8309811CB9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900" y="340232"/>
            <a:ext cx="8474200" cy="73915"/>
            <a:chOff x="446534" y="453643"/>
            <a:chExt cx="11298933" cy="98554"/>
          </a:xfrm>
        </p:grpSpPr>
        <p:sp>
          <p:nvSpPr>
            <p:cNvPr id="198" name="Rectangle 197">
              <a:extLst>
                <a:ext uri="{FF2B5EF4-FFF2-40B4-BE49-F238E27FC236}">
                  <a16:creationId xmlns:a16="http://schemas.microsoft.com/office/drawing/2014/main" id="{0ACCC35D-7F2D-46AC-8745-DD7C2EF42B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99" name="Rectangle 198">
              <a:extLst>
                <a:ext uri="{FF2B5EF4-FFF2-40B4-BE49-F238E27FC236}">
                  <a16:creationId xmlns:a16="http://schemas.microsoft.com/office/drawing/2014/main" id="{A933B6CF-C9B2-4217-9C19-CB6517D964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0" name="Rectangle 199">
              <a:extLst>
                <a:ext uri="{FF2B5EF4-FFF2-40B4-BE49-F238E27FC236}">
                  <a16:creationId xmlns:a16="http://schemas.microsoft.com/office/drawing/2014/main" id="{95477868-77F6-4429-BFF6-4265BC3543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66583" name="Text Placeholder 3">
            <a:extLst>
              <a:ext uri="{FF2B5EF4-FFF2-40B4-BE49-F238E27FC236}">
                <a16:creationId xmlns:a16="http://schemas.microsoft.com/office/drawing/2014/main" id="{EA0F930E-7832-47BE-954B-318B5BB94DF3}"/>
              </a:ext>
            </a:extLst>
          </p:cNvPr>
          <p:cNvSpPr>
            <a:spLocks noGrp="1"/>
          </p:cNvSpPr>
          <p:nvPr>
            <p:ph type="body" sz="quarter" idx="19"/>
          </p:nvPr>
        </p:nvSpPr>
        <p:spPr>
          <a:xfrm>
            <a:off x="438153" y="1422399"/>
            <a:ext cx="5418805" cy="2971700"/>
          </a:xfrm>
        </p:spPr>
        <p:txBody>
          <a:bodyPr vert="horz" lIns="91440" tIns="45720" rIns="91440" bIns="45720" rtlCol="0" anchor="ctr">
            <a:noAutofit/>
          </a:bodyPr>
          <a:lstStyle/>
          <a:p>
            <a:pPr marL="171450" marR="0" lvl="0" indent="-171450" defTabSz="457200" fontAlgn="auto">
              <a:lnSpc>
                <a:spcPct val="90000"/>
              </a:lnSpc>
              <a:spcBef>
                <a:spcPct val="20000"/>
              </a:spcBef>
              <a:spcAft>
                <a:spcPts val="600"/>
              </a:spcAft>
              <a:buFont typeface="Wingdings 2" panose="05020102010507070707" pitchFamily="18" charset="2"/>
              <a:buChar char=""/>
              <a:tabLst/>
              <a:defRPr/>
            </a:pPr>
            <a:r>
              <a:rPr kumimoji="0" lang="en-US" altLang="en-US" i="0" u="none" strike="noStrike" cap="none" spc="0" normalizeH="0" baseline="0" noProof="0" dirty="0">
                <a:ln>
                  <a:noFill/>
                </a:ln>
                <a:effectLst/>
                <a:uLnTx/>
                <a:uFillTx/>
              </a:rPr>
              <a:t>Include female firefighters</a:t>
            </a:r>
          </a:p>
          <a:p>
            <a:pPr marL="171450" marR="0" lvl="0" indent="-171450" defTabSz="457200" fontAlgn="auto">
              <a:lnSpc>
                <a:spcPct val="90000"/>
              </a:lnSpc>
              <a:spcBef>
                <a:spcPct val="20000"/>
              </a:spcBef>
              <a:spcAft>
                <a:spcPts val="600"/>
              </a:spcAft>
              <a:buFont typeface="Wingdings 2" panose="05020102010507070707" pitchFamily="18" charset="2"/>
              <a:buChar char=""/>
              <a:tabLst/>
              <a:defRPr/>
            </a:pPr>
            <a:r>
              <a:rPr kumimoji="0" lang="en-US" altLang="en-US" i="0" u="none" strike="noStrike" cap="none" spc="0" normalizeH="0" baseline="0" noProof="0" dirty="0">
                <a:ln>
                  <a:noFill/>
                </a:ln>
                <a:effectLst/>
                <a:uLnTx/>
                <a:uFillTx/>
              </a:rPr>
              <a:t>Include your very large or small if possible</a:t>
            </a:r>
          </a:p>
          <a:p>
            <a:pPr marL="344488" lvl="1" indent="-171450" defTabSz="457200">
              <a:lnSpc>
                <a:spcPct val="90000"/>
              </a:lnSpc>
              <a:spcBef>
                <a:spcPct val="20000"/>
              </a:spcBef>
              <a:spcAft>
                <a:spcPts val="600"/>
              </a:spcAft>
              <a:buFont typeface="Wingdings 2" panose="05020102010507070707" pitchFamily="18" charset="2"/>
              <a:buChar char=""/>
              <a:defRPr/>
            </a:pPr>
            <a:r>
              <a:rPr lang="en-US" altLang="en-US" dirty="0"/>
              <a:t> Provides</a:t>
            </a:r>
            <a:r>
              <a:rPr kumimoji="0" lang="en-US" altLang="en-US" i="0" u="none" strike="noStrike" cap="none" spc="0" normalizeH="0" baseline="0" noProof="0" dirty="0">
                <a:ln>
                  <a:noFill/>
                </a:ln>
                <a:effectLst/>
                <a:uLnTx/>
                <a:uFillTx/>
              </a:rPr>
              <a:t> an extra set for them</a:t>
            </a:r>
          </a:p>
          <a:p>
            <a:pPr marL="344488" lvl="1" indent="-171450" defTabSz="457200">
              <a:lnSpc>
                <a:spcPct val="90000"/>
              </a:lnSpc>
              <a:spcBef>
                <a:spcPct val="20000"/>
              </a:spcBef>
              <a:spcAft>
                <a:spcPts val="600"/>
              </a:spcAft>
              <a:buFont typeface="Wingdings 2" panose="05020102010507070707" pitchFamily="18" charset="2"/>
              <a:buChar char=""/>
              <a:defRPr/>
            </a:pPr>
            <a:r>
              <a:rPr lang="en-US" altLang="en-US" dirty="0"/>
              <a:t> This s</a:t>
            </a:r>
            <a:r>
              <a:rPr kumimoji="0" lang="en-US" altLang="en-US" i="0" u="none" strike="noStrike" cap="none" spc="0" normalizeH="0" baseline="0" noProof="0" dirty="0" err="1">
                <a:ln>
                  <a:noFill/>
                </a:ln>
                <a:effectLst/>
                <a:uLnTx/>
                <a:uFillTx/>
              </a:rPr>
              <a:t>hows</a:t>
            </a:r>
            <a:r>
              <a:rPr kumimoji="0" lang="en-US" altLang="en-US" i="0" u="none" strike="noStrike" cap="none" spc="0" normalizeH="0" baseline="0" noProof="0" dirty="0">
                <a:ln>
                  <a:noFill/>
                </a:ln>
                <a:effectLst/>
                <a:uLnTx/>
                <a:uFillTx/>
              </a:rPr>
              <a:t> that the manufacturer can make non standards sizes in all elements</a:t>
            </a:r>
          </a:p>
          <a:p>
            <a:pPr marL="171450" marR="0" lvl="0" indent="-171450" defTabSz="457200" fontAlgn="auto">
              <a:lnSpc>
                <a:spcPct val="90000"/>
              </a:lnSpc>
              <a:spcBef>
                <a:spcPct val="20000"/>
              </a:spcBef>
              <a:spcAft>
                <a:spcPts val="600"/>
              </a:spcAft>
              <a:buFont typeface="Wingdings 2" panose="05020102010507070707" pitchFamily="18" charset="2"/>
              <a:buChar char=""/>
              <a:tabLst/>
              <a:defRPr/>
            </a:pPr>
            <a:r>
              <a:rPr kumimoji="0" lang="en-US" altLang="en-US" i="0" u="none" strike="noStrike" cap="none" spc="0" normalizeH="0" baseline="0" noProof="0" dirty="0">
                <a:ln>
                  <a:noFill/>
                </a:ln>
                <a:effectLst/>
                <a:uLnTx/>
                <a:uFillTx/>
              </a:rPr>
              <a:t>Consider that new personnel that will have </a:t>
            </a:r>
            <a:r>
              <a:rPr lang="en-US" altLang="en-US" dirty="0"/>
              <a:t>little</a:t>
            </a:r>
            <a:r>
              <a:rPr kumimoji="0" lang="en-US" altLang="en-US" i="0" u="none" strike="noStrike" cap="none" spc="0" normalizeH="0" baseline="0" noProof="0" dirty="0">
                <a:ln>
                  <a:noFill/>
                </a:ln>
                <a:effectLst/>
                <a:uLnTx/>
                <a:uFillTx/>
              </a:rPr>
              <a:t> experience in gear and may not provide a valuable feedback due to the lack of a baseline</a:t>
            </a:r>
          </a:p>
          <a:p>
            <a:pPr marL="171450" marR="0" lvl="0" indent="-171450" defTabSz="457200" fontAlgn="auto">
              <a:lnSpc>
                <a:spcPct val="90000"/>
              </a:lnSpc>
              <a:spcBef>
                <a:spcPct val="20000"/>
              </a:spcBef>
              <a:spcAft>
                <a:spcPts val="600"/>
              </a:spcAft>
              <a:buFont typeface="Wingdings 2" panose="05020102010507070707" pitchFamily="18" charset="2"/>
              <a:buChar char=""/>
              <a:tabLst/>
              <a:defRPr/>
            </a:pPr>
            <a:r>
              <a:rPr lang="en-US" altLang="en-US" dirty="0"/>
              <a:t>Consider that experienced personnel may have a pre-existing bias to previous gear</a:t>
            </a:r>
            <a:endParaRPr kumimoji="0" lang="en-US" altLang="en-US" i="0" u="none" strike="noStrike" cap="none" spc="0" normalizeH="0" baseline="0" noProof="0" dirty="0">
              <a:ln>
                <a:noFill/>
              </a:ln>
              <a:effectLst/>
              <a:uLnTx/>
              <a:uFillTx/>
            </a:endParaRPr>
          </a:p>
          <a:p>
            <a:pPr marL="171450" marR="0" lvl="0" indent="-171450" defTabSz="457200" fontAlgn="auto">
              <a:lnSpc>
                <a:spcPct val="90000"/>
              </a:lnSpc>
              <a:spcBef>
                <a:spcPct val="20000"/>
              </a:spcBef>
              <a:spcAft>
                <a:spcPts val="600"/>
              </a:spcAft>
              <a:buFont typeface="Wingdings 2" panose="05020102010507070707" pitchFamily="18" charset="2"/>
              <a:buChar char=""/>
              <a:tabLst/>
              <a:defRPr/>
            </a:pPr>
            <a:r>
              <a:rPr kumimoji="0" lang="en-US" altLang="en-US" i="0" u="none" strike="noStrike" cap="none" spc="0" normalizeH="0" baseline="0" noProof="0" dirty="0">
                <a:ln>
                  <a:noFill/>
                </a:ln>
                <a:effectLst/>
                <a:uLnTx/>
                <a:uFillTx/>
              </a:rPr>
              <a:t>Having the same person test different sets or items on a rotating basis has pros and cons. </a:t>
            </a:r>
          </a:p>
          <a:p>
            <a:pPr marL="344488" lvl="1" indent="-171450" defTabSz="457200">
              <a:lnSpc>
                <a:spcPct val="90000"/>
              </a:lnSpc>
              <a:spcBef>
                <a:spcPct val="20000"/>
              </a:spcBef>
              <a:spcAft>
                <a:spcPts val="600"/>
              </a:spcAft>
              <a:buFont typeface="Wingdings 2" panose="05020102010507070707" pitchFamily="18" charset="2"/>
              <a:buChar char=""/>
              <a:defRPr/>
            </a:pPr>
            <a:r>
              <a:rPr kumimoji="0" lang="en-US" altLang="en-US" i="0" u="none" strike="noStrike" cap="none" spc="0" normalizeH="0" baseline="0" noProof="0" dirty="0">
                <a:ln>
                  <a:noFill/>
                </a:ln>
                <a:effectLst/>
                <a:uLnTx/>
                <a:uFillTx/>
              </a:rPr>
              <a:t>Pro: provides a consistent evaluation among all gear options</a:t>
            </a:r>
          </a:p>
          <a:p>
            <a:pPr marL="344488" lvl="1" indent="-171450" defTabSz="457200">
              <a:lnSpc>
                <a:spcPct val="90000"/>
              </a:lnSpc>
              <a:spcBef>
                <a:spcPct val="20000"/>
              </a:spcBef>
              <a:spcAft>
                <a:spcPts val="600"/>
              </a:spcAft>
              <a:buFont typeface="Wingdings 2" panose="05020102010507070707" pitchFamily="18" charset="2"/>
              <a:buChar char=""/>
              <a:defRPr/>
            </a:pPr>
            <a:r>
              <a:rPr kumimoji="0" lang="en-US" altLang="en-US" i="0" u="none" strike="noStrike" cap="none" spc="0" normalizeH="0" baseline="0" noProof="0" dirty="0">
                <a:ln>
                  <a:noFill/>
                </a:ln>
                <a:effectLst/>
                <a:uLnTx/>
                <a:uFillTx/>
              </a:rPr>
              <a:t>Con: may not provide consistent exposure to all gear options (# of calls, extrications, type of fire, climate)</a:t>
            </a:r>
          </a:p>
        </p:txBody>
      </p:sp>
      <p:pic>
        <p:nvPicPr>
          <p:cNvPr id="6" name="Picture 5" descr="A picture containing person, outdoor&#10;&#10;Description automatically generated">
            <a:extLst>
              <a:ext uri="{FF2B5EF4-FFF2-40B4-BE49-F238E27FC236}">
                <a16:creationId xmlns:a16="http://schemas.microsoft.com/office/drawing/2014/main" id="{3F29B8B4-BC38-449D-AAF6-8A1A7F22CC04}"/>
              </a:ext>
            </a:extLst>
          </p:cNvPr>
          <p:cNvPicPr>
            <a:picLocks noChangeAspect="1"/>
          </p:cNvPicPr>
          <p:nvPr/>
        </p:nvPicPr>
        <p:blipFill rotWithShape="1">
          <a:blip r:embed="rId2">
            <a:extLst>
              <a:ext uri="{28A0092B-C50C-407E-A947-70E740481C1C}">
                <a14:useLocalDpi xmlns:a14="http://schemas.microsoft.com/office/drawing/2010/main" val="0"/>
              </a:ext>
            </a:extLst>
          </a:blip>
          <a:srcRect r="12613" b="-3"/>
          <a:stretch/>
        </p:blipFill>
        <p:spPr>
          <a:xfrm>
            <a:off x="6031942" y="480826"/>
            <a:ext cx="2777158" cy="2121375"/>
          </a:xfrm>
          <a:prstGeom prst="rect">
            <a:avLst/>
          </a:prstGeom>
        </p:spPr>
      </p:pic>
      <p:pic>
        <p:nvPicPr>
          <p:cNvPr id="3" name="Picture 2" descr="A picture containing indoor&#10;&#10;Description automatically generated">
            <a:extLst>
              <a:ext uri="{FF2B5EF4-FFF2-40B4-BE49-F238E27FC236}">
                <a16:creationId xmlns:a16="http://schemas.microsoft.com/office/drawing/2014/main" id="{8D58FD23-AE8B-AAD6-FF77-DECD1E9E84D9}"/>
              </a:ext>
            </a:extLst>
          </p:cNvPr>
          <p:cNvPicPr>
            <a:picLocks noChangeAspect="1"/>
          </p:cNvPicPr>
          <p:nvPr/>
        </p:nvPicPr>
        <p:blipFill rotWithShape="1">
          <a:blip r:embed="rId3">
            <a:extLst>
              <a:ext uri="{28A0092B-C50C-407E-A947-70E740481C1C}">
                <a14:useLocalDpi xmlns:a14="http://schemas.microsoft.com/office/drawing/2010/main" val="0"/>
              </a:ext>
            </a:extLst>
          </a:blip>
          <a:srcRect l="284" r="1528" b="-4"/>
          <a:stretch/>
        </p:blipFill>
        <p:spPr>
          <a:xfrm>
            <a:off x="6031942" y="2671547"/>
            <a:ext cx="2777158" cy="2121376"/>
          </a:xfrm>
          <a:prstGeom prst="rect">
            <a:avLst/>
          </a:prstGeom>
        </p:spPr>
      </p:pic>
    </p:spTree>
    <p:extLst>
      <p:ext uri="{BB962C8B-B14F-4D97-AF65-F5344CB8AC3E}">
        <p14:creationId xmlns:p14="http://schemas.microsoft.com/office/powerpoint/2010/main" val="14385217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FB20B9B-51C0-CF40-8FD7-882C9DE49BEF}"/>
              </a:ext>
            </a:extLst>
          </p:cNvPr>
          <p:cNvSpPr txBox="1"/>
          <p:nvPr/>
        </p:nvSpPr>
        <p:spPr>
          <a:xfrm>
            <a:off x="2362200" y="3943350"/>
            <a:ext cx="4419600" cy="584775"/>
          </a:xfrm>
          <a:prstGeom prst="rect">
            <a:avLst/>
          </a:prstGeom>
          <a:noFill/>
        </p:spPr>
        <p:txBody>
          <a:bodyPr wrap="square" rtlCol="0">
            <a:spAutoFit/>
          </a:bodyPr>
          <a:lstStyle/>
          <a:p>
            <a:r>
              <a:rPr lang="en-US" sz="3200" dirty="0">
                <a:solidFill>
                  <a:schemeClr val="bg1"/>
                </a:solidFill>
              </a:rPr>
              <a:t>Practice like you play</a:t>
            </a:r>
          </a:p>
        </p:txBody>
      </p:sp>
      <p:graphicFrame>
        <p:nvGraphicFramePr>
          <p:cNvPr id="8" name="TextBox 4">
            <a:extLst>
              <a:ext uri="{FF2B5EF4-FFF2-40B4-BE49-F238E27FC236}">
                <a16:creationId xmlns:a16="http://schemas.microsoft.com/office/drawing/2014/main" id="{DA928B41-1BBD-D022-C154-D7A6D0D55D6A}"/>
              </a:ext>
            </a:extLst>
          </p:cNvPr>
          <p:cNvGraphicFramePr/>
          <p:nvPr>
            <p:extLst>
              <p:ext uri="{D42A27DB-BD31-4B8C-83A1-F6EECF244321}">
                <p14:modId xmlns:p14="http://schemas.microsoft.com/office/powerpoint/2010/main" val="1445634323"/>
              </p:ext>
            </p:extLst>
          </p:nvPr>
        </p:nvGraphicFramePr>
        <p:xfrm>
          <a:off x="381000" y="514351"/>
          <a:ext cx="8305800" cy="28606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166932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4" name="TextBox 6">
            <a:extLst>
              <a:ext uri="{FF2B5EF4-FFF2-40B4-BE49-F238E27FC236}">
                <a16:creationId xmlns:a16="http://schemas.microsoft.com/office/drawing/2014/main" id="{5A1AB06B-C472-43A2-98E2-991FB8FA112B}"/>
              </a:ext>
            </a:extLst>
          </p:cNvPr>
          <p:cNvSpPr txBox="1">
            <a:spLocks noChangeArrowheads="1"/>
          </p:cNvSpPr>
          <p:nvPr/>
        </p:nvSpPr>
        <p:spPr bwMode="auto">
          <a:xfrm>
            <a:off x="400778" y="1402952"/>
            <a:ext cx="4038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3600" i="0" u="none" strike="noStrike" kern="1200" cap="none" spc="0" normalizeH="0" baseline="0" noProof="0" dirty="0">
                <a:ln>
                  <a:noFill/>
                </a:ln>
                <a:solidFill>
                  <a:schemeClr val="accent3">
                    <a:lumMod val="75000"/>
                  </a:schemeClr>
                </a:solidFill>
                <a:effectLst/>
                <a:uLnTx/>
                <a:uFillTx/>
                <a:latin typeface="+mn-lt"/>
                <a:ea typeface="+mn-ea"/>
                <a:cs typeface="Arial" panose="020B0604020202020204" pitchFamily="34" charset="0"/>
              </a:rPr>
              <a:t>Gas and Class A</a:t>
            </a:r>
          </a:p>
        </p:txBody>
      </p:sp>
      <p:sp>
        <p:nvSpPr>
          <p:cNvPr id="68615" name="TextBox 6">
            <a:extLst>
              <a:ext uri="{FF2B5EF4-FFF2-40B4-BE49-F238E27FC236}">
                <a16:creationId xmlns:a16="http://schemas.microsoft.com/office/drawing/2014/main" id="{2A354748-B72B-4B80-B00C-DDBABDD5A776}"/>
              </a:ext>
            </a:extLst>
          </p:cNvPr>
          <p:cNvSpPr txBox="1">
            <a:spLocks noChangeArrowheads="1"/>
          </p:cNvSpPr>
          <p:nvPr/>
        </p:nvSpPr>
        <p:spPr bwMode="auto">
          <a:xfrm>
            <a:off x="5715000" y="1600200"/>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Job tasks</a:t>
            </a:r>
          </a:p>
        </p:txBody>
      </p:sp>
      <p:sp>
        <p:nvSpPr>
          <p:cNvPr id="68616" name="TextBox 7">
            <a:extLst>
              <a:ext uri="{FF2B5EF4-FFF2-40B4-BE49-F238E27FC236}">
                <a16:creationId xmlns:a16="http://schemas.microsoft.com/office/drawing/2014/main" id="{B4CF744B-B639-425F-8E9A-F074096176D3}"/>
              </a:ext>
            </a:extLst>
          </p:cNvPr>
          <p:cNvSpPr txBox="1">
            <a:spLocks noChangeArrowheads="1"/>
          </p:cNvSpPr>
          <p:nvPr/>
        </p:nvSpPr>
        <p:spPr bwMode="auto">
          <a:xfrm>
            <a:off x="7620000" y="4514850"/>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Gas Fire</a:t>
            </a:r>
          </a:p>
        </p:txBody>
      </p:sp>
      <p:graphicFrame>
        <p:nvGraphicFramePr>
          <p:cNvPr id="2" name="Diagram 1">
            <a:extLst>
              <a:ext uri="{FF2B5EF4-FFF2-40B4-BE49-F238E27FC236}">
                <a16:creationId xmlns:a16="http://schemas.microsoft.com/office/drawing/2014/main" id="{3B825F30-A9BB-44EE-A439-39813CFF2FA0}"/>
              </a:ext>
            </a:extLst>
          </p:cNvPr>
          <p:cNvGraphicFramePr/>
          <p:nvPr/>
        </p:nvGraphicFramePr>
        <p:xfrm>
          <a:off x="3124200" y="548072"/>
          <a:ext cx="5486400" cy="44259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8A8DF883-5C87-4713-9A9F-6724534EE1F2}"/>
              </a:ext>
            </a:extLst>
          </p:cNvPr>
          <p:cNvSpPr>
            <a:spLocks noGrp="1"/>
          </p:cNvSpPr>
          <p:nvPr>
            <p:ph type="title"/>
          </p:nvPr>
        </p:nvSpPr>
        <p:spPr/>
        <p:txBody>
          <a:bodyPr anchor="t">
            <a:normAutofit fontScale="90000"/>
          </a:bodyPr>
          <a:lstStyle/>
          <a:p>
            <a:r>
              <a:rPr lang="en-US" sz="4400" cap="none" dirty="0"/>
              <a:t>Set up Static Live Burns</a:t>
            </a:r>
          </a:p>
        </p:txBody>
      </p:sp>
      <p:sp>
        <p:nvSpPr>
          <p:cNvPr id="4" name="TextBox 3">
            <a:extLst>
              <a:ext uri="{FF2B5EF4-FFF2-40B4-BE49-F238E27FC236}">
                <a16:creationId xmlns:a16="http://schemas.microsoft.com/office/drawing/2014/main" id="{FA3C3F29-FB5A-4233-BD7B-4CA6E489E745}"/>
              </a:ext>
            </a:extLst>
          </p:cNvPr>
          <p:cNvSpPr txBox="1"/>
          <p:nvPr/>
        </p:nvSpPr>
        <p:spPr>
          <a:xfrm>
            <a:off x="462401" y="2163742"/>
            <a:ext cx="2971800" cy="2308324"/>
          </a:xfrm>
          <a:prstGeom prst="rect">
            <a:avLst/>
          </a:prstGeom>
          <a:noFill/>
          <a:ln w="28575">
            <a:solidFill>
              <a:schemeClr val="accent5">
                <a:lumMod val="75000"/>
              </a:schemeClr>
            </a:solidFill>
          </a:ln>
        </p:spPr>
        <p:txBody>
          <a:bodyPr wrap="square" rtlCol="0">
            <a:spAutoFit/>
          </a:bodyPr>
          <a:lstStyle/>
          <a:p>
            <a:pPr marL="171450" indent="-171450">
              <a:buClr>
                <a:schemeClr val="accent2"/>
              </a:buClr>
              <a:buFont typeface="Wingdings" panose="05000000000000000000" pitchFamily="2" charset="2"/>
              <a:buChar char="§"/>
            </a:pPr>
            <a:r>
              <a:rPr lang="en-US" dirty="0">
                <a:solidFill>
                  <a:schemeClr val="tx2"/>
                </a:solidFill>
              </a:rPr>
              <a:t>Accelerate wear in a short field trial.</a:t>
            </a:r>
          </a:p>
          <a:p>
            <a:pPr marL="171450" indent="-171450">
              <a:buClr>
                <a:schemeClr val="accent2"/>
              </a:buClr>
              <a:buFont typeface="Wingdings" panose="05000000000000000000" pitchFamily="2" charset="2"/>
              <a:buChar char="§"/>
            </a:pPr>
            <a:r>
              <a:rPr lang="en-US" dirty="0">
                <a:solidFill>
                  <a:schemeClr val="tx2"/>
                </a:solidFill>
              </a:rPr>
              <a:t>Provide equal conditions for all sets.</a:t>
            </a:r>
          </a:p>
          <a:p>
            <a:pPr marL="171450" indent="-171450">
              <a:buClr>
                <a:schemeClr val="accent2"/>
              </a:buClr>
              <a:buFont typeface="Wingdings" panose="05000000000000000000" pitchFamily="2" charset="2"/>
              <a:buChar char="§"/>
            </a:pPr>
            <a:r>
              <a:rPr lang="en-US" dirty="0">
                <a:solidFill>
                  <a:schemeClr val="tx2"/>
                </a:solidFill>
              </a:rPr>
              <a:t>Compare to current gear in the same environment</a:t>
            </a:r>
          </a:p>
          <a:p>
            <a:pPr marL="171450" indent="-171450">
              <a:buClr>
                <a:schemeClr val="accent2"/>
              </a:buClr>
              <a:buFont typeface="Wingdings" panose="05000000000000000000" pitchFamily="2" charset="2"/>
              <a:buChar char="§"/>
            </a:pPr>
            <a:r>
              <a:rPr lang="en-US" dirty="0">
                <a:solidFill>
                  <a:schemeClr val="tx2"/>
                </a:solidFill>
              </a:rPr>
              <a:t>Perform like evolutions and functions </a:t>
            </a:r>
          </a:p>
        </p:txBody>
      </p:sp>
    </p:spTree>
    <p:extLst>
      <p:ext uri="{BB962C8B-B14F-4D97-AF65-F5344CB8AC3E}">
        <p14:creationId xmlns:p14="http://schemas.microsoft.com/office/powerpoint/2010/main" val="3973570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icture containing indoor, bag, clothes, accessory&#10;&#10;Description automatically generated">
            <a:extLst>
              <a:ext uri="{FF2B5EF4-FFF2-40B4-BE49-F238E27FC236}">
                <a16:creationId xmlns:a16="http://schemas.microsoft.com/office/drawing/2014/main" id="{6C95D63A-D410-5E43-96F4-5F72854482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67" r="8495" b="-2"/>
          <a:stretch/>
        </p:blipFill>
        <p:spPr bwMode="auto">
          <a:xfrm>
            <a:off x="565548" y="842645"/>
            <a:ext cx="2233691" cy="3453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24200" y="1180415"/>
            <a:ext cx="0" cy="278267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6" name="Picture 5" descr="A person holding a piece of paper&#10;&#10;Description automatically generated with medium confidence">
            <a:extLst>
              <a:ext uri="{FF2B5EF4-FFF2-40B4-BE49-F238E27FC236}">
                <a16:creationId xmlns:a16="http://schemas.microsoft.com/office/drawing/2014/main" id="{D56970CD-D909-CA40-B3A2-59D7F2166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832711" y="1274345"/>
            <a:ext cx="3453600" cy="2590200"/>
          </a:xfrm>
          <a:prstGeom prst="rect">
            <a:avLst/>
          </a:prstGeom>
        </p:spPr>
      </p:pic>
      <p:cxnSp>
        <p:nvCxnSpPr>
          <p:cNvPr id="13" name="Straight Connector 12">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96940" y="1180415"/>
            <a:ext cx="0" cy="2782670"/>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bag, person, yellow, clothes&#10;&#10;Description automatically generated">
            <a:extLst>
              <a:ext uri="{FF2B5EF4-FFF2-40B4-BE49-F238E27FC236}">
                <a16:creationId xmlns:a16="http://schemas.microsoft.com/office/drawing/2014/main" id="{4E8D893B-474A-4D45-9DC1-EACF38745D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713872" y="1274346"/>
            <a:ext cx="3453600" cy="2590200"/>
          </a:xfrm>
          <a:prstGeom prst="rect">
            <a:avLst/>
          </a:prstGeom>
        </p:spPr>
      </p:pic>
      <p:sp>
        <p:nvSpPr>
          <p:cNvPr id="7" name="TextBox 6">
            <a:extLst>
              <a:ext uri="{FF2B5EF4-FFF2-40B4-BE49-F238E27FC236}">
                <a16:creationId xmlns:a16="http://schemas.microsoft.com/office/drawing/2014/main" id="{E0670A7C-14E3-CF4F-B0C6-1BEDAC78AE7A}"/>
              </a:ext>
            </a:extLst>
          </p:cNvPr>
          <p:cNvSpPr txBox="1"/>
          <p:nvPr/>
        </p:nvSpPr>
        <p:spPr>
          <a:xfrm>
            <a:off x="422755" y="473313"/>
            <a:ext cx="2376484" cy="369332"/>
          </a:xfrm>
          <a:prstGeom prst="rect">
            <a:avLst/>
          </a:prstGeom>
          <a:noFill/>
        </p:spPr>
        <p:txBody>
          <a:bodyPr wrap="none" rtlCol="0">
            <a:spAutoFit/>
          </a:bodyPr>
          <a:lstStyle/>
          <a:p>
            <a:r>
              <a:rPr lang="en-US" dirty="0"/>
              <a:t>Differentiate “test” sets</a:t>
            </a:r>
          </a:p>
        </p:txBody>
      </p:sp>
      <p:sp>
        <p:nvSpPr>
          <p:cNvPr id="8" name="TextBox 7">
            <a:extLst>
              <a:ext uri="{FF2B5EF4-FFF2-40B4-BE49-F238E27FC236}">
                <a16:creationId xmlns:a16="http://schemas.microsoft.com/office/drawing/2014/main" id="{AC4A0CEE-AFE0-E648-AB13-9688976D8ED6}"/>
              </a:ext>
            </a:extLst>
          </p:cNvPr>
          <p:cNvSpPr txBox="1"/>
          <p:nvPr/>
        </p:nvSpPr>
        <p:spPr>
          <a:xfrm>
            <a:off x="3943655" y="473313"/>
            <a:ext cx="4403834" cy="369332"/>
          </a:xfrm>
          <a:prstGeom prst="rect">
            <a:avLst/>
          </a:prstGeom>
          <a:noFill/>
        </p:spPr>
        <p:txBody>
          <a:bodyPr wrap="none" rtlCol="0">
            <a:spAutoFit/>
          </a:bodyPr>
          <a:lstStyle/>
          <a:p>
            <a:r>
              <a:rPr lang="en-US" dirty="0"/>
              <a:t>Cover manufacturer info to lessen brand bias</a:t>
            </a:r>
          </a:p>
        </p:txBody>
      </p:sp>
    </p:spTree>
    <p:extLst>
      <p:ext uri="{BB962C8B-B14F-4D97-AF65-F5344CB8AC3E}">
        <p14:creationId xmlns:p14="http://schemas.microsoft.com/office/powerpoint/2010/main" val="35062580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783" name="Rectangle 73">
            <a:extLst>
              <a:ext uri="{FF2B5EF4-FFF2-40B4-BE49-F238E27FC236}">
                <a16:creationId xmlns:a16="http://schemas.microsoft.com/office/drawing/2014/main" id="{BFDA9692-ECDC-4B59-86B2-8C90FDE1A0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534"/>
            <a:ext cx="9144000" cy="47409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784" name="Rectangle 75">
            <a:extLst>
              <a:ext uri="{FF2B5EF4-FFF2-40B4-BE49-F238E27FC236}">
                <a16:creationId xmlns:a16="http://schemas.microsoft.com/office/drawing/2014/main" id="{12C05506-42A1-49C0-9D87-081CCD902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5862" y="3856480"/>
            <a:ext cx="8468145"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5057" name="Title 1">
            <a:extLst>
              <a:ext uri="{FF2B5EF4-FFF2-40B4-BE49-F238E27FC236}">
                <a16:creationId xmlns:a16="http://schemas.microsoft.com/office/drawing/2014/main" id="{A2B191F8-F3A8-4517-B2FC-43F0C7119510}"/>
              </a:ext>
            </a:extLst>
          </p:cNvPr>
          <p:cNvSpPr>
            <a:spLocks noGrp="1" noChangeArrowheads="1"/>
          </p:cNvSpPr>
          <p:nvPr>
            <p:ph type="title"/>
          </p:nvPr>
        </p:nvSpPr>
        <p:spPr>
          <a:xfrm>
            <a:off x="435894" y="3948365"/>
            <a:ext cx="8272212" cy="539152"/>
          </a:xfrm>
        </p:spPr>
        <p:txBody>
          <a:bodyPr rtlCol="0">
            <a:normAutofit/>
          </a:bodyPr>
          <a:lstStyle/>
          <a:p>
            <a:pPr eaLnBrk="1" fontAlgn="auto" hangingPunct="1">
              <a:spcAft>
                <a:spcPts val="0"/>
              </a:spcAft>
              <a:defRPr/>
            </a:pPr>
            <a:r>
              <a:rPr lang="en-US" altLang="en-US" cap="none">
                <a:solidFill>
                  <a:srgbClr val="FFFEFF"/>
                </a:solidFill>
                <a:cs typeface="Aharoni" panose="020F0502020204030204" pitchFamily="34" charset="0"/>
              </a:rPr>
              <a:t>Recommendations</a:t>
            </a:r>
          </a:p>
        </p:txBody>
      </p:sp>
      <p:graphicFrame>
        <p:nvGraphicFramePr>
          <p:cNvPr id="75785" name="Content Placeholder 2">
            <a:extLst>
              <a:ext uri="{FF2B5EF4-FFF2-40B4-BE49-F238E27FC236}">
                <a16:creationId xmlns:a16="http://schemas.microsoft.com/office/drawing/2014/main" id="{D08418C8-14D6-2291-EF46-5871BB89235F}"/>
              </a:ext>
            </a:extLst>
          </p:cNvPr>
          <p:cNvGraphicFramePr>
            <a:graphicFrameLocks noGrp="1"/>
          </p:cNvGraphicFramePr>
          <p:nvPr>
            <p:ph idx="1"/>
            <p:extLst>
              <p:ext uri="{D42A27DB-BD31-4B8C-83A1-F6EECF244321}">
                <p14:modId xmlns:p14="http://schemas.microsoft.com/office/powerpoint/2010/main" val="1094442499"/>
              </p:ext>
            </p:extLst>
          </p:nvPr>
        </p:nvGraphicFramePr>
        <p:xfrm>
          <a:off x="435894" y="0"/>
          <a:ext cx="8179594" cy="2970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963426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9CA8C65D-7200-4364-83A9-56FEE2B0C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75">
            <a:extLst>
              <a:ext uri="{FF2B5EF4-FFF2-40B4-BE49-F238E27FC236}">
                <a16:creationId xmlns:a16="http://schemas.microsoft.com/office/drawing/2014/main" id="{FBE0910E-BCC6-4CD1-9484-9DF343B84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77">
            <a:extLst>
              <a:ext uri="{FF2B5EF4-FFF2-40B4-BE49-F238E27FC236}">
                <a16:creationId xmlns:a16="http://schemas.microsoft.com/office/drawing/2014/main" id="{04D0C3A9-2770-4D11-B0E3-39390FEB3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79">
            <a:extLst>
              <a:ext uri="{FF2B5EF4-FFF2-40B4-BE49-F238E27FC236}">
                <a16:creationId xmlns:a16="http://schemas.microsoft.com/office/drawing/2014/main" id="{4AECFD31-7130-49E2-B3CB-8910AF456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460805"/>
            <a:ext cx="8482004" cy="8919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2" name="Rectangle 81">
            <a:extLst>
              <a:ext uri="{FF2B5EF4-FFF2-40B4-BE49-F238E27FC236}">
                <a16:creationId xmlns:a16="http://schemas.microsoft.com/office/drawing/2014/main" id="{6AA9FD28-F4CB-4CEA-AF10-ACE769CD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C078DCE-9DF4-4A5F-8FD2-75C4D7A5A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a:extLst>
              <a:ext uri="{FF2B5EF4-FFF2-40B4-BE49-F238E27FC236}">
                <a16:creationId xmlns:a16="http://schemas.microsoft.com/office/drawing/2014/main" id="{BB446CA6-F088-40E6-B34C-F1C2291D5A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900" y="340232"/>
            <a:ext cx="8474200" cy="73915"/>
            <a:chOff x="446534" y="453643"/>
            <a:chExt cx="11298933" cy="98554"/>
          </a:xfrm>
        </p:grpSpPr>
        <p:sp>
          <p:nvSpPr>
            <p:cNvPr id="87" name="Rectangle 86">
              <a:extLst>
                <a:ext uri="{FF2B5EF4-FFF2-40B4-BE49-F238E27FC236}">
                  <a16:creationId xmlns:a16="http://schemas.microsoft.com/office/drawing/2014/main" id="{B316B592-6A0F-49E4-836A-D6DB3CEC8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8" name="Rectangle 87">
              <a:extLst>
                <a:ext uri="{FF2B5EF4-FFF2-40B4-BE49-F238E27FC236}">
                  <a16:creationId xmlns:a16="http://schemas.microsoft.com/office/drawing/2014/main" id="{9E007620-930E-48FB-BE61-0BEE94358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88">
              <a:extLst>
                <a:ext uri="{FF2B5EF4-FFF2-40B4-BE49-F238E27FC236}">
                  <a16:creationId xmlns:a16="http://schemas.microsoft.com/office/drawing/2014/main" id="{5BCAF3C4-1A72-429C-8DFA-417423A6D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91" name="Rectangle 90">
            <a:extLst>
              <a:ext uri="{FF2B5EF4-FFF2-40B4-BE49-F238E27FC236}">
                <a16:creationId xmlns:a16="http://schemas.microsoft.com/office/drawing/2014/main" id="{585EC825-CF99-4B62-ADD8-3E5B47A82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213" y="464574"/>
            <a:ext cx="2773178" cy="43283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1" name="Title 1">
            <a:extLst>
              <a:ext uri="{FF2B5EF4-FFF2-40B4-BE49-F238E27FC236}">
                <a16:creationId xmlns:a16="http://schemas.microsoft.com/office/drawing/2014/main" id="{B556BBEC-ED67-5942-8EC5-151CE494682C}"/>
              </a:ext>
            </a:extLst>
          </p:cNvPr>
          <p:cNvSpPr>
            <a:spLocks noGrp="1" noChangeArrowheads="1"/>
          </p:cNvSpPr>
          <p:nvPr>
            <p:ph type="title"/>
          </p:nvPr>
        </p:nvSpPr>
        <p:spPr>
          <a:xfrm>
            <a:off x="435894" y="526617"/>
            <a:ext cx="2575160" cy="760350"/>
          </a:xfrm>
        </p:spPr>
        <p:txBody>
          <a:bodyPr vert="horz" lIns="91440" tIns="45720" rIns="91440" bIns="45720" rtlCol="0" anchor="b">
            <a:normAutofit/>
          </a:bodyPr>
          <a:lstStyle/>
          <a:p>
            <a:pPr defTabSz="457200" fontAlgn="auto">
              <a:lnSpc>
                <a:spcPct val="90000"/>
              </a:lnSpc>
              <a:spcAft>
                <a:spcPts val="0"/>
              </a:spcAft>
              <a:defRPr/>
            </a:pPr>
            <a:r>
              <a:rPr lang="en-US" altLang="en-US" sz="2400">
                <a:solidFill>
                  <a:srgbClr val="FFFFFF"/>
                </a:solidFill>
              </a:rPr>
              <a:t>Fit &amp; Function</a:t>
            </a:r>
          </a:p>
        </p:txBody>
      </p:sp>
      <p:sp>
        <p:nvSpPr>
          <p:cNvPr id="30723" name="Text Placeholder 3">
            <a:extLst>
              <a:ext uri="{FF2B5EF4-FFF2-40B4-BE49-F238E27FC236}">
                <a16:creationId xmlns:a16="http://schemas.microsoft.com/office/drawing/2014/main" id="{BA3566FD-04E0-994B-A387-B72FC5A71635}"/>
              </a:ext>
            </a:extLst>
          </p:cNvPr>
          <p:cNvSpPr>
            <a:spLocks noGrp="1" noChangeArrowheads="1"/>
          </p:cNvSpPr>
          <p:nvPr>
            <p:ph type="body" sz="half" idx="2"/>
          </p:nvPr>
        </p:nvSpPr>
        <p:spPr bwMode="auto">
          <a:xfrm>
            <a:off x="496020" y="1818102"/>
            <a:ext cx="2515034" cy="2575997"/>
          </a:xfrm>
        </p:spPr>
        <p:txBody>
          <a:bodyPr vert="horz" lIns="91440" tIns="45720" rIns="91440" bIns="45720" numCol="1" rtlCol="0" anchor="ctr" anchorCtr="0" compatLnSpc="1">
            <a:prstTxWarp prst="textNoShape">
              <a:avLst/>
            </a:prstTxWarp>
            <a:normAutofit/>
          </a:bodyPr>
          <a:lstStyle/>
          <a:p>
            <a:pPr algn="l" defTabSz="457200" fontAlgn="auto">
              <a:spcAft>
                <a:spcPts val="600"/>
              </a:spcAft>
              <a:buFont typeface="Wingdings 2" panose="05020102010507070707" pitchFamily="18" charset="2"/>
              <a:buChar char=""/>
              <a:defRPr/>
            </a:pPr>
            <a:r>
              <a:rPr lang="en-US" altLang="en-US" b="1">
                <a:solidFill>
                  <a:srgbClr val="FFFFFF"/>
                </a:solidFill>
              </a:rPr>
              <a:t>8 members sized and outfitted</a:t>
            </a:r>
          </a:p>
          <a:p>
            <a:pPr algn="l" defTabSz="457200" fontAlgn="auto">
              <a:spcAft>
                <a:spcPts val="600"/>
              </a:spcAft>
              <a:buFont typeface="Wingdings 2" panose="05020102010507070707" pitchFamily="18" charset="2"/>
              <a:buChar char=""/>
              <a:defRPr/>
            </a:pPr>
            <a:r>
              <a:rPr lang="en-US" altLang="en-US" b="1">
                <a:solidFill>
                  <a:srgbClr val="FFFFFF"/>
                </a:solidFill>
              </a:rPr>
              <a:t>Each had one set of each qualifying vendor (3)</a:t>
            </a:r>
          </a:p>
          <a:p>
            <a:pPr algn="l" defTabSz="457200" fontAlgn="auto">
              <a:spcAft>
                <a:spcPts val="600"/>
              </a:spcAft>
              <a:buFont typeface="Wingdings 2" panose="05020102010507070707" pitchFamily="18" charset="2"/>
              <a:buChar char=""/>
              <a:defRPr/>
            </a:pPr>
            <a:r>
              <a:rPr lang="en-US" altLang="en-US" b="1">
                <a:solidFill>
                  <a:srgbClr val="FFFFFF"/>
                </a:solidFill>
              </a:rPr>
              <a:t>Each had to get fully dressed in all PPE and go through a series of fire and emergency related activities</a:t>
            </a:r>
          </a:p>
          <a:p>
            <a:pPr algn="l" defTabSz="457200" fontAlgn="auto">
              <a:spcAft>
                <a:spcPts val="600"/>
              </a:spcAft>
              <a:buFont typeface="Wingdings 2" panose="05020102010507070707" pitchFamily="18" charset="2"/>
              <a:buChar char=""/>
              <a:defRPr/>
            </a:pPr>
            <a:r>
              <a:rPr lang="en-US" altLang="en-US" b="1">
                <a:solidFill>
                  <a:srgbClr val="FFFFFF"/>
                </a:solidFill>
              </a:rPr>
              <a:t>Top Scores Advance</a:t>
            </a:r>
          </a:p>
        </p:txBody>
      </p:sp>
      <p:pic>
        <p:nvPicPr>
          <p:cNvPr id="40963" name="Picture 5">
            <a:extLst>
              <a:ext uri="{FF2B5EF4-FFF2-40B4-BE49-F238E27FC236}">
                <a16:creationId xmlns:a16="http://schemas.microsoft.com/office/drawing/2014/main" id="{19399ACB-E9D2-7F40-8647-CCF5437A3F5D}"/>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46568"/>
          <a:stretch/>
        </p:blipFill>
        <p:spPr bwMode="auto">
          <a:xfrm>
            <a:off x="3181372" y="464574"/>
            <a:ext cx="2777490" cy="21353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367228E5-2E85-544E-BDEC-D571350E67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3" r="-5" b="45845"/>
          <a:stretch/>
        </p:blipFill>
        <p:spPr bwMode="auto">
          <a:xfrm>
            <a:off x="3181364" y="2671762"/>
            <a:ext cx="2777490" cy="21191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a:extLst>
              <a:ext uri="{FF2B5EF4-FFF2-40B4-BE49-F238E27FC236}">
                <a16:creationId xmlns:a16="http://schemas.microsoft.com/office/drawing/2014/main" id="{A78F0FF3-9F38-1945-91A1-0C98977AC7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237" r="34295" b="-1"/>
          <a:stretch/>
        </p:blipFill>
        <p:spPr bwMode="auto">
          <a:xfrm>
            <a:off x="6031878" y="464574"/>
            <a:ext cx="2777230" cy="43283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9938" name="Picture 2" descr="L:\RD\MEMBER FOLDERS\Captain Woods\pw\BG pss.JPG">
            <a:extLst>
              <a:ext uri="{FF2B5EF4-FFF2-40B4-BE49-F238E27FC236}">
                <a16:creationId xmlns:a16="http://schemas.microsoft.com/office/drawing/2014/main" id="{2634A99D-C0F3-294D-91A8-90D7A357C7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620" b="16098"/>
          <a:stretch/>
        </p:blipFill>
        <p:spPr bwMode="auto">
          <a:xfrm>
            <a:off x="20" y="10"/>
            <a:ext cx="3002259" cy="25416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descr="L:\RD\MEMBER FOLDERS\Captain Woods\pw\BG SCBA.JPG">
            <a:extLst>
              <a:ext uri="{FF2B5EF4-FFF2-40B4-BE49-F238E27FC236}">
                <a16:creationId xmlns:a16="http://schemas.microsoft.com/office/drawing/2014/main" id="{B3C7005A-8C6B-B94D-9341-08F93C361D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 b="29943"/>
          <a:stretch/>
        </p:blipFill>
        <p:spPr bwMode="auto">
          <a:xfrm>
            <a:off x="20" y="2601826"/>
            <a:ext cx="3002259" cy="25416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5" descr="L:\RD\MEMBER FOLDERS\Captain Woods\pw\drd drag.JPG">
            <a:extLst>
              <a:ext uri="{FF2B5EF4-FFF2-40B4-BE49-F238E27FC236}">
                <a16:creationId xmlns:a16="http://schemas.microsoft.com/office/drawing/2014/main" id="{80278069-09CA-1F4E-AFAB-614FE8B850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904" r="10056" b="2"/>
          <a:stretch/>
        </p:blipFill>
        <p:spPr bwMode="auto">
          <a:xfrm>
            <a:off x="3070859" y="10"/>
            <a:ext cx="3010535" cy="51434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9" descr="L:\RD\MEMBER FOLDERS\Captain Woods\pw\BG stretch.JPG">
            <a:extLst>
              <a:ext uri="{FF2B5EF4-FFF2-40B4-BE49-F238E27FC236}">
                <a16:creationId xmlns:a16="http://schemas.microsoft.com/office/drawing/2014/main" id="{EA785BF1-C6DB-F149-BAA6-E955BF41BA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26891"/>
          <a:stretch/>
        </p:blipFill>
        <p:spPr bwMode="auto">
          <a:xfrm>
            <a:off x="6141720" y="10"/>
            <a:ext cx="3002279" cy="2537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L:\RD\MEMBER FOLDERS\Captain Woods\pw\BG harn conn.JPG">
            <a:extLst>
              <a:ext uri="{FF2B5EF4-FFF2-40B4-BE49-F238E27FC236}">
                <a16:creationId xmlns:a16="http://schemas.microsoft.com/office/drawing/2014/main" id="{A173A6FD-EEA3-4F48-B6B8-E2BB4AD90F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850" r="-5" b="30691"/>
          <a:stretch/>
        </p:blipFill>
        <p:spPr bwMode="auto">
          <a:xfrm>
            <a:off x="6149974" y="2601826"/>
            <a:ext cx="2994026" cy="25416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9CA8C65D-7200-4364-83A9-56FEE2B0C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8" name="Rectangle 137">
            <a:extLst>
              <a:ext uri="{FF2B5EF4-FFF2-40B4-BE49-F238E27FC236}">
                <a16:creationId xmlns:a16="http://schemas.microsoft.com/office/drawing/2014/main" id="{FBE0910E-BCC6-4CD1-9484-9DF343B84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40" name="Rectangle 139">
            <a:extLst>
              <a:ext uri="{FF2B5EF4-FFF2-40B4-BE49-F238E27FC236}">
                <a16:creationId xmlns:a16="http://schemas.microsoft.com/office/drawing/2014/main" id="{04D0C3A9-2770-4D11-B0E3-39390FEB3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141">
            <a:extLst>
              <a:ext uri="{FF2B5EF4-FFF2-40B4-BE49-F238E27FC236}">
                <a16:creationId xmlns:a16="http://schemas.microsoft.com/office/drawing/2014/main" id="{4AECFD31-7130-49E2-B3CB-8910AF456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460805"/>
            <a:ext cx="8482004" cy="8919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143">
            <a:extLst>
              <a:ext uri="{FF2B5EF4-FFF2-40B4-BE49-F238E27FC236}">
                <a16:creationId xmlns:a16="http://schemas.microsoft.com/office/drawing/2014/main" id="{6AA9FD28-F4CB-4CEA-AF10-ACE769CD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8C078DCE-9DF4-4A5F-8FD2-75C4D7A5A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8" name="Group 147">
            <a:extLst>
              <a:ext uri="{FF2B5EF4-FFF2-40B4-BE49-F238E27FC236}">
                <a16:creationId xmlns:a16="http://schemas.microsoft.com/office/drawing/2014/main" id="{BB446CA6-F088-40E6-B34C-F1C2291D5A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4900" y="340232"/>
            <a:ext cx="8474200" cy="73915"/>
            <a:chOff x="446534" y="453643"/>
            <a:chExt cx="11298933" cy="98554"/>
          </a:xfrm>
        </p:grpSpPr>
        <p:sp>
          <p:nvSpPr>
            <p:cNvPr id="149" name="Rectangle 148">
              <a:extLst>
                <a:ext uri="{FF2B5EF4-FFF2-40B4-BE49-F238E27FC236}">
                  <a16:creationId xmlns:a16="http://schemas.microsoft.com/office/drawing/2014/main" id="{B316B592-6A0F-49E4-836A-D6DB3CEC8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0" name="Rectangle 149">
              <a:extLst>
                <a:ext uri="{FF2B5EF4-FFF2-40B4-BE49-F238E27FC236}">
                  <a16:creationId xmlns:a16="http://schemas.microsoft.com/office/drawing/2014/main" id="{9E007620-930E-48FB-BE61-0BEE94358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51" name="Rectangle 150">
              <a:extLst>
                <a:ext uri="{FF2B5EF4-FFF2-40B4-BE49-F238E27FC236}">
                  <a16:creationId xmlns:a16="http://schemas.microsoft.com/office/drawing/2014/main" id="{5BCAF3C4-1A72-429C-8DFA-417423A6D5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grpSp>
      <p:sp>
        <p:nvSpPr>
          <p:cNvPr id="153" name="Rectangle 152">
            <a:extLst>
              <a:ext uri="{FF2B5EF4-FFF2-40B4-BE49-F238E27FC236}">
                <a16:creationId xmlns:a16="http://schemas.microsoft.com/office/drawing/2014/main" id="{585EC825-CF99-4B62-ADD8-3E5B47A82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213" y="464574"/>
            <a:ext cx="2773178" cy="43283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7" name="Title 1">
            <a:extLst>
              <a:ext uri="{FF2B5EF4-FFF2-40B4-BE49-F238E27FC236}">
                <a16:creationId xmlns:a16="http://schemas.microsoft.com/office/drawing/2014/main" id="{187B5803-8159-D047-A91B-373C0C8F6263}"/>
              </a:ext>
            </a:extLst>
          </p:cNvPr>
          <p:cNvSpPr>
            <a:spLocks noGrp="1" noChangeArrowheads="1"/>
          </p:cNvSpPr>
          <p:nvPr>
            <p:ph type="title"/>
          </p:nvPr>
        </p:nvSpPr>
        <p:spPr>
          <a:xfrm>
            <a:off x="435894" y="526617"/>
            <a:ext cx="2575160" cy="760350"/>
          </a:xfrm>
        </p:spPr>
        <p:txBody>
          <a:bodyPr vert="horz" lIns="91440" tIns="45720" rIns="91440" bIns="45720" rtlCol="0" anchor="b">
            <a:normAutofit/>
          </a:bodyPr>
          <a:lstStyle/>
          <a:p>
            <a:pPr defTabSz="457200" fontAlgn="auto">
              <a:spcAft>
                <a:spcPts val="0"/>
              </a:spcAft>
              <a:defRPr/>
            </a:pPr>
            <a:r>
              <a:rPr lang="en-US" altLang="en-US" sz="2800" dirty="0">
                <a:solidFill>
                  <a:srgbClr val="FFFFFF"/>
                </a:solidFill>
              </a:rPr>
              <a:t>Field Trial</a:t>
            </a:r>
          </a:p>
        </p:txBody>
      </p:sp>
      <p:sp>
        <p:nvSpPr>
          <p:cNvPr id="34819" name="Text Placeholder 3">
            <a:extLst>
              <a:ext uri="{FF2B5EF4-FFF2-40B4-BE49-F238E27FC236}">
                <a16:creationId xmlns:a16="http://schemas.microsoft.com/office/drawing/2014/main" id="{B9D95555-88D1-4A48-AAEC-CF39CD01B9D4}"/>
              </a:ext>
            </a:extLst>
          </p:cNvPr>
          <p:cNvSpPr>
            <a:spLocks noGrp="1" noChangeArrowheads="1"/>
          </p:cNvSpPr>
          <p:nvPr>
            <p:ph type="body" sz="half" idx="2"/>
          </p:nvPr>
        </p:nvSpPr>
        <p:spPr bwMode="auto">
          <a:xfrm>
            <a:off x="496020" y="1818102"/>
            <a:ext cx="2515034" cy="2575997"/>
          </a:xfrm>
        </p:spPr>
        <p:txBody>
          <a:bodyPr vert="horz" lIns="91440" tIns="45720" rIns="91440" bIns="45720" numCol="1" rtlCol="0" anchor="ctr" anchorCtr="0" compatLnSpc="1">
            <a:prstTxWarp prst="textNoShape">
              <a:avLst/>
            </a:prstTxWarp>
            <a:normAutofit/>
          </a:bodyPr>
          <a:lstStyle/>
          <a:p>
            <a:pPr algn="l" defTabSz="457200" fontAlgn="auto">
              <a:spcAft>
                <a:spcPts val="600"/>
              </a:spcAft>
              <a:buFont typeface="Wingdings 2" panose="05020102010507070707" pitchFamily="18" charset="2"/>
              <a:buChar char=""/>
              <a:defRPr/>
            </a:pPr>
            <a:r>
              <a:rPr lang="en-US" altLang="en-US" b="1" dirty="0">
                <a:solidFill>
                  <a:srgbClr val="FFFFFF"/>
                </a:solidFill>
              </a:rPr>
              <a:t>members sized and outfitted</a:t>
            </a:r>
          </a:p>
          <a:p>
            <a:pPr algn="l" defTabSz="457200" fontAlgn="auto">
              <a:spcAft>
                <a:spcPts val="600"/>
              </a:spcAft>
              <a:buFont typeface="Wingdings 2" panose="05020102010507070707" pitchFamily="18" charset="2"/>
              <a:buChar char=""/>
              <a:defRPr/>
            </a:pPr>
            <a:endParaRPr lang="en-US" altLang="en-US" b="1" dirty="0">
              <a:solidFill>
                <a:srgbClr val="FFFFFF"/>
              </a:solidFill>
            </a:endParaRPr>
          </a:p>
          <a:p>
            <a:pPr algn="l" defTabSz="457200" fontAlgn="auto">
              <a:spcAft>
                <a:spcPts val="600"/>
              </a:spcAft>
              <a:buFont typeface="Wingdings 2" panose="05020102010507070707" pitchFamily="18" charset="2"/>
              <a:buChar char=""/>
              <a:defRPr/>
            </a:pPr>
            <a:r>
              <a:rPr lang="en-US" altLang="en-US" b="1" dirty="0">
                <a:solidFill>
                  <a:srgbClr val="FFFFFF"/>
                </a:solidFill>
              </a:rPr>
              <a:t>Each member had a complete set from each manufacturer (3)</a:t>
            </a:r>
          </a:p>
          <a:p>
            <a:pPr algn="l" defTabSz="457200" fontAlgn="auto">
              <a:spcAft>
                <a:spcPts val="600"/>
              </a:spcAft>
              <a:buFont typeface="Wingdings 2" panose="05020102010507070707" pitchFamily="18" charset="2"/>
              <a:buChar char=""/>
              <a:defRPr/>
            </a:pPr>
            <a:endParaRPr lang="en-US" altLang="en-US" b="1" dirty="0">
              <a:solidFill>
                <a:srgbClr val="FFFFFF"/>
              </a:solidFill>
            </a:endParaRPr>
          </a:p>
          <a:p>
            <a:pPr algn="l" defTabSz="457200" fontAlgn="auto">
              <a:spcAft>
                <a:spcPts val="600"/>
              </a:spcAft>
              <a:buFont typeface="Wingdings 2" panose="05020102010507070707" pitchFamily="18" charset="2"/>
              <a:buChar char=""/>
              <a:defRPr/>
            </a:pPr>
            <a:r>
              <a:rPr lang="en-US" altLang="en-US" b="1" dirty="0">
                <a:solidFill>
                  <a:srgbClr val="FFFFFF"/>
                </a:solidFill>
              </a:rPr>
              <a:t>Bunker Gear sets were rotated monthly</a:t>
            </a:r>
          </a:p>
          <a:p>
            <a:pPr algn="l" defTabSz="457200" fontAlgn="auto">
              <a:spcAft>
                <a:spcPts val="600"/>
              </a:spcAft>
              <a:buFont typeface="Wingdings 2" panose="05020102010507070707" pitchFamily="18" charset="2"/>
              <a:buChar char=""/>
              <a:defRPr/>
            </a:pPr>
            <a:endParaRPr lang="en-US" altLang="en-US" b="1" dirty="0">
              <a:solidFill>
                <a:srgbClr val="FFFFFF"/>
              </a:solidFill>
            </a:endParaRPr>
          </a:p>
          <a:p>
            <a:pPr algn="l" defTabSz="457200" fontAlgn="auto">
              <a:spcAft>
                <a:spcPts val="600"/>
              </a:spcAft>
              <a:buFont typeface="Wingdings 2" panose="05020102010507070707" pitchFamily="18" charset="2"/>
              <a:buChar char=""/>
              <a:defRPr/>
            </a:pPr>
            <a:r>
              <a:rPr lang="en-US" altLang="en-US" b="1" dirty="0">
                <a:solidFill>
                  <a:srgbClr val="FFFFFF"/>
                </a:solidFill>
              </a:rPr>
              <a:t>A three season period was completed</a:t>
            </a:r>
          </a:p>
          <a:p>
            <a:pPr algn="l" defTabSz="457200" fontAlgn="auto">
              <a:spcAft>
                <a:spcPts val="600"/>
              </a:spcAft>
              <a:buFont typeface="Wingdings 2" panose="05020102010507070707" pitchFamily="18" charset="2"/>
              <a:buChar char=""/>
              <a:defRPr/>
            </a:pPr>
            <a:r>
              <a:rPr lang="en-US" altLang="en-US" b="1" dirty="0">
                <a:solidFill>
                  <a:srgbClr val="FFFFFF"/>
                </a:solidFill>
              </a:rPr>
              <a:t>All members completed on line eval</a:t>
            </a:r>
          </a:p>
          <a:p>
            <a:pPr algn="l" defTabSz="457200" fontAlgn="auto">
              <a:spcAft>
                <a:spcPts val="600"/>
              </a:spcAft>
              <a:buFont typeface="Wingdings 2" panose="05020102010507070707" pitchFamily="18" charset="2"/>
              <a:buChar char=""/>
              <a:defRPr/>
            </a:pPr>
            <a:endParaRPr lang="en-US" altLang="en-US" dirty="0">
              <a:solidFill>
                <a:srgbClr val="FFFFFF"/>
              </a:solidFill>
            </a:endParaRPr>
          </a:p>
          <a:p>
            <a:pPr algn="l" defTabSz="457200" fontAlgn="auto">
              <a:spcAft>
                <a:spcPts val="600"/>
              </a:spcAft>
              <a:buFont typeface="Wingdings 2" panose="05020102010507070707" pitchFamily="18" charset="2"/>
              <a:buChar char=""/>
              <a:defRPr/>
            </a:pPr>
            <a:endParaRPr lang="en-US" altLang="en-US" dirty="0">
              <a:solidFill>
                <a:srgbClr val="FFFFFF"/>
              </a:solidFill>
            </a:endParaRPr>
          </a:p>
        </p:txBody>
      </p:sp>
      <p:pic>
        <p:nvPicPr>
          <p:cNvPr id="25606" name="Picture 6">
            <a:extLst>
              <a:ext uri="{FF2B5EF4-FFF2-40B4-BE49-F238E27FC236}">
                <a16:creationId xmlns:a16="http://schemas.microsoft.com/office/drawing/2014/main" id="{6EE9DA42-9823-B84B-AFA4-69BCBDB8512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171" r="-4" b="32092"/>
          <a:stretch/>
        </p:blipFill>
        <p:spPr bwMode="auto">
          <a:xfrm>
            <a:off x="3181372" y="464574"/>
            <a:ext cx="2777490" cy="2135373"/>
          </a:xfrm>
          <a:prstGeom prst="rect">
            <a:avLst/>
          </a:prstGeom>
          <a:noFill/>
          <a:extLst>
            <a:ext uri="{909E8E84-426E-40DD-AFC4-6F175D3DCCD1}">
              <a14:hiddenFill xmlns:a14="http://schemas.microsoft.com/office/drawing/2010/main">
                <a:solidFill>
                  <a:srgbClr val="FFFFFF"/>
                </a:solidFill>
              </a14:hiddenFill>
            </a:ext>
          </a:extLst>
        </p:spPr>
      </p:pic>
      <p:pic>
        <p:nvPicPr>
          <p:cNvPr id="25607" name="Picture 7">
            <a:extLst>
              <a:ext uri="{FF2B5EF4-FFF2-40B4-BE49-F238E27FC236}">
                <a16:creationId xmlns:a16="http://schemas.microsoft.com/office/drawing/2014/main" id="{46E836C0-5B6A-9241-8C73-2461113DF6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850" r="1" b="32980"/>
          <a:stretch/>
        </p:blipFill>
        <p:spPr bwMode="auto">
          <a:xfrm>
            <a:off x="3181364" y="2671762"/>
            <a:ext cx="2777490" cy="21191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8">
            <a:extLst>
              <a:ext uri="{FF2B5EF4-FFF2-40B4-BE49-F238E27FC236}">
                <a16:creationId xmlns:a16="http://schemas.microsoft.com/office/drawing/2014/main" id="{DDBAAB1F-A95A-4F46-BFD7-A1649ACECA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478" r="9785" b="1"/>
          <a:stretch/>
        </p:blipFill>
        <p:spPr bwMode="auto">
          <a:xfrm>
            <a:off x="6031878" y="464574"/>
            <a:ext cx="2777230" cy="43283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5606"/>
                                        </p:tgtEl>
                                        <p:attrNameLst>
                                          <p:attrName>style.visibility</p:attrName>
                                        </p:attrNameLst>
                                      </p:cBhvr>
                                      <p:to>
                                        <p:strVal val="visible"/>
                                      </p:to>
                                    </p:set>
                                    <p:anim calcmode="lin" valueType="num">
                                      <p:cBhvr additive="base">
                                        <p:cTn id="7" dur="500" fill="hold"/>
                                        <p:tgtEl>
                                          <p:spTgt spid="25606"/>
                                        </p:tgtEl>
                                        <p:attrNameLst>
                                          <p:attrName>ppt_x</p:attrName>
                                        </p:attrNameLst>
                                      </p:cBhvr>
                                      <p:tavLst>
                                        <p:tav tm="0">
                                          <p:val>
                                            <p:strVal val="#ppt_x"/>
                                          </p:val>
                                        </p:tav>
                                        <p:tav tm="100000">
                                          <p:val>
                                            <p:strVal val="#ppt_x"/>
                                          </p:val>
                                        </p:tav>
                                      </p:tavLst>
                                    </p:anim>
                                    <p:anim calcmode="lin" valueType="num">
                                      <p:cBhvr additive="base">
                                        <p:cTn id="8" dur="500" fill="hold"/>
                                        <p:tgtEl>
                                          <p:spTgt spid="25606"/>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15000"/>
                                  </p:stCondLst>
                                  <p:childTnLst>
                                    <p:set>
                                      <p:cBhvr>
                                        <p:cTn id="11" dur="1" fill="hold">
                                          <p:stCondLst>
                                            <p:cond delay="0"/>
                                          </p:stCondLst>
                                        </p:cTn>
                                        <p:tgtEl>
                                          <p:spTgt spid="25607"/>
                                        </p:tgtEl>
                                        <p:attrNameLst>
                                          <p:attrName>style.visibility</p:attrName>
                                        </p:attrNameLst>
                                      </p:cBhvr>
                                      <p:to>
                                        <p:strVal val="visible"/>
                                      </p:to>
                                    </p:set>
                                    <p:anim calcmode="lin" valueType="num">
                                      <p:cBhvr additive="base">
                                        <p:cTn id="12" dur="1000" fill="hold"/>
                                        <p:tgtEl>
                                          <p:spTgt spid="25607"/>
                                        </p:tgtEl>
                                        <p:attrNameLst>
                                          <p:attrName>ppt_x</p:attrName>
                                        </p:attrNameLst>
                                      </p:cBhvr>
                                      <p:tavLst>
                                        <p:tav tm="0">
                                          <p:val>
                                            <p:strVal val="#ppt_x"/>
                                          </p:val>
                                        </p:tav>
                                        <p:tav tm="100000">
                                          <p:val>
                                            <p:strVal val="#ppt_x"/>
                                          </p:val>
                                        </p:tav>
                                      </p:tavLst>
                                    </p:anim>
                                    <p:anim calcmode="lin" valueType="num">
                                      <p:cBhvr additive="base">
                                        <p:cTn id="13" dur="1000" fill="hold"/>
                                        <p:tgtEl>
                                          <p:spTgt spid="25607"/>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6500"/>
                            </p:stCondLst>
                            <p:childTnLst>
                              <p:par>
                                <p:cTn id="15" presetID="2" presetClass="entr" presetSubtype="4" fill="hold" nodeType="afterEffect">
                                  <p:stCondLst>
                                    <p:cond delay="15000"/>
                                  </p:stCondLst>
                                  <p:childTnLst>
                                    <p:set>
                                      <p:cBhvr>
                                        <p:cTn id="16" dur="1" fill="hold">
                                          <p:stCondLst>
                                            <p:cond delay="0"/>
                                          </p:stCondLst>
                                        </p:cTn>
                                        <p:tgtEl>
                                          <p:spTgt spid="25608"/>
                                        </p:tgtEl>
                                        <p:attrNameLst>
                                          <p:attrName>style.visibility</p:attrName>
                                        </p:attrNameLst>
                                      </p:cBhvr>
                                      <p:to>
                                        <p:strVal val="visible"/>
                                      </p:to>
                                    </p:set>
                                    <p:anim calcmode="lin" valueType="num">
                                      <p:cBhvr additive="base">
                                        <p:cTn id="17" dur="500" fill="hold"/>
                                        <p:tgtEl>
                                          <p:spTgt spid="25608"/>
                                        </p:tgtEl>
                                        <p:attrNameLst>
                                          <p:attrName>ppt_x</p:attrName>
                                        </p:attrNameLst>
                                      </p:cBhvr>
                                      <p:tavLst>
                                        <p:tav tm="0">
                                          <p:val>
                                            <p:strVal val="#ppt_x"/>
                                          </p:val>
                                        </p:tav>
                                        <p:tav tm="100000">
                                          <p:val>
                                            <p:strVal val="#ppt_x"/>
                                          </p:val>
                                        </p:tav>
                                      </p:tavLst>
                                    </p:anim>
                                    <p:anim calcmode="lin" valueType="num">
                                      <p:cBhvr additive="base">
                                        <p:cTn id="18" dur="500" fill="hold"/>
                                        <p:tgtEl>
                                          <p:spTgt spid="256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F7660A3D-94D7-4E5D-AE77-F2DEE49DF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4" name="Rectangle 73">
            <a:extLst>
              <a:ext uri="{FF2B5EF4-FFF2-40B4-BE49-F238E27FC236}">
                <a16:creationId xmlns:a16="http://schemas.microsoft.com/office/drawing/2014/main" id="{A44EB985-DC5C-4DAC-9D62-8DC7D0F25A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75">
            <a:extLst>
              <a:ext uri="{FF2B5EF4-FFF2-40B4-BE49-F238E27FC236}">
                <a16:creationId xmlns:a16="http://schemas.microsoft.com/office/drawing/2014/main" id="{3FCB64ED-B050-4F57-8188-F2332600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77">
            <a:extLst>
              <a:ext uri="{FF2B5EF4-FFF2-40B4-BE49-F238E27FC236}">
                <a16:creationId xmlns:a16="http://schemas.microsoft.com/office/drawing/2014/main" id="{495E99FA-492C-4C5E-9893-0F326B1B69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214" y="460805"/>
            <a:ext cx="8482004" cy="8919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80" name="Rectangle 79">
            <a:extLst>
              <a:ext uri="{FF2B5EF4-FFF2-40B4-BE49-F238E27FC236}">
                <a16:creationId xmlns:a16="http://schemas.microsoft.com/office/drawing/2014/main" id="{B373F125-DEF3-41D6-9918-AB21A2ACC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71E9F226-EB6E-48C9-ADDA-636DE4BF4E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7935" y="364258"/>
            <a:ext cx="3131058" cy="4416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1" name="TextBox 1">
            <a:extLst>
              <a:ext uri="{FF2B5EF4-FFF2-40B4-BE49-F238E27FC236}">
                <a16:creationId xmlns:a16="http://schemas.microsoft.com/office/drawing/2014/main" id="{21276C17-C239-DF4F-8A36-E55ECE7E7AFE}"/>
              </a:ext>
            </a:extLst>
          </p:cNvPr>
          <p:cNvSpPr txBox="1">
            <a:spLocks noChangeArrowheads="1"/>
          </p:cNvSpPr>
          <p:nvPr/>
        </p:nvSpPr>
        <p:spPr bwMode="auto">
          <a:xfrm>
            <a:off x="719367" y="835323"/>
            <a:ext cx="2452312" cy="34682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a:spcBef>
                <a:spcPct val="0"/>
              </a:spcBef>
              <a:spcAft>
                <a:spcPts val="600"/>
              </a:spcAft>
            </a:pPr>
            <a:r>
              <a:rPr lang="en-US" altLang="en-US" sz="2400" cap="all">
                <a:solidFill>
                  <a:srgbClr val="FFFFFF"/>
                </a:solidFill>
                <a:latin typeface="+mj-lt"/>
                <a:ea typeface="+mj-ea"/>
                <a:cs typeface="+mj-cs"/>
              </a:rPr>
              <a:t> Selection Process Begins With?</a:t>
            </a:r>
          </a:p>
        </p:txBody>
      </p:sp>
      <p:sp>
        <p:nvSpPr>
          <p:cNvPr id="3" name="TextBox 2">
            <a:extLst>
              <a:ext uri="{FF2B5EF4-FFF2-40B4-BE49-F238E27FC236}">
                <a16:creationId xmlns:a16="http://schemas.microsoft.com/office/drawing/2014/main" id="{D85EE1A6-59EA-C84A-AAD5-A452F020ED6F}"/>
              </a:ext>
            </a:extLst>
          </p:cNvPr>
          <p:cNvSpPr txBox="1">
            <a:spLocks noChangeArrowheads="1"/>
          </p:cNvSpPr>
          <p:nvPr/>
        </p:nvSpPr>
        <p:spPr bwMode="auto">
          <a:xfrm>
            <a:off x="3866928" y="835323"/>
            <a:ext cx="4581135" cy="34682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a:spcBef>
                <a:spcPct val="20000"/>
              </a:spcBef>
              <a:spcAft>
                <a:spcPts val="600"/>
              </a:spcAft>
              <a:buClr>
                <a:schemeClr val="accent2"/>
              </a:buClr>
              <a:buSzPct val="92000"/>
              <a:buFont typeface="Wingdings 2" panose="05020102010507070707" pitchFamily="18" charset="2"/>
              <a:buChar char=""/>
            </a:pPr>
            <a:r>
              <a:rPr lang="en-US" altLang="en-US" sz="3600" b="1" dirty="0">
                <a:solidFill>
                  <a:schemeClr val="tx2"/>
                </a:solidFill>
                <a:latin typeface="+mn-lt"/>
              </a:rPr>
              <a:t>Pilot Programs</a:t>
            </a:r>
          </a:p>
          <a:p>
            <a:pPr>
              <a:spcBef>
                <a:spcPct val="20000"/>
              </a:spcBef>
              <a:spcAft>
                <a:spcPts val="600"/>
              </a:spcAft>
              <a:buClr>
                <a:schemeClr val="accent2"/>
              </a:buClr>
              <a:buSzPct val="92000"/>
              <a:buFont typeface="Wingdings 2" panose="05020102010507070707" pitchFamily="18" charset="2"/>
              <a:buChar char=""/>
            </a:pPr>
            <a:r>
              <a:rPr lang="en-US" altLang="en-US" sz="3600" b="1" dirty="0">
                <a:solidFill>
                  <a:schemeClr val="tx2"/>
                </a:solidFill>
                <a:latin typeface="+mn-lt"/>
              </a:rPr>
              <a:t>Focus Groups</a:t>
            </a:r>
          </a:p>
          <a:p>
            <a:pPr>
              <a:spcBef>
                <a:spcPct val="20000"/>
              </a:spcBef>
              <a:spcAft>
                <a:spcPts val="600"/>
              </a:spcAft>
              <a:buClr>
                <a:schemeClr val="accent2"/>
              </a:buClr>
              <a:buSzPct val="92000"/>
              <a:buFont typeface="Wingdings 2" panose="05020102010507070707" pitchFamily="18" charset="2"/>
              <a:buChar char=""/>
            </a:pPr>
            <a:r>
              <a:rPr lang="en-US" altLang="en-US" sz="3600" b="1" dirty="0">
                <a:solidFill>
                  <a:schemeClr val="tx2"/>
                </a:solidFill>
                <a:latin typeface="+mn-lt"/>
              </a:rPr>
              <a:t>Risk Assessment</a:t>
            </a:r>
          </a:p>
          <a:p>
            <a:pPr>
              <a:spcBef>
                <a:spcPct val="20000"/>
              </a:spcBef>
              <a:spcAft>
                <a:spcPts val="600"/>
              </a:spcAft>
              <a:buClr>
                <a:schemeClr val="accent2"/>
              </a:buClr>
              <a:buSzPct val="92000"/>
              <a:buFont typeface="Wingdings 2" panose="05020102010507070707" pitchFamily="18" charset="2"/>
              <a:buChar char=""/>
            </a:pPr>
            <a:r>
              <a:rPr lang="en-US" altLang="en-US" sz="3600" b="1" dirty="0">
                <a:solidFill>
                  <a:schemeClr val="tx2"/>
                </a:solidFill>
                <a:latin typeface="+mn-lt"/>
              </a:rPr>
              <a:t>Needs Assessment</a:t>
            </a:r>
          </a:p>
          <a:p>
            <a:pPr>
              <a:spcBef>
                <a:spcPct val="20000"/>
              </a:spcBef>
              <a:spcAft>
                <a:spcPts val="600"/>
              </a:spcAft>
              <a:buClr>
                <a:schemeClr val="accent2"/>
              </a:buClr>
              <a:buSzPct val="92000"/>
              <a:buFont typeface="Wingdings 2" panose="05020102010507070707" pitchFamily="18" charset="2"/>
              <a:buChar char=""/>
            </a:pPr>
            <a:endParaRPr lang="en-US" altLang="en-US" dirty="0">
              <a:solidFill>
                <a:schemeClr val="tx2"/>
              </a:solidFill>
              <a:latin typeface="+mn-lt"/>
            </a:endParaRPr>
          </a:p>
        </p:txBody>
      </p:sp>
      <p:sp>
        <p:nvSpPr>
          <p:cNvPr id="20483" name="TextBox 1">
            <a:extLst>
              <a:ext uri="{FF2B5EF4-FFF2-40B4-BE49-F238E27FC236}">
                <a16:creationId xmlns:a16="http://schemas.microsoft.com/office/drawing/2014/main" id="{BE7AF34F-4E3E-4340-BA8D-8C94D07A1A48}"/>
              </a:ext>
            </a:extLst>
          </p:cNvPr>
          <p:cNvSpPr txBox="1">
            <a:spLocks noChangeArrowheads="1"/>
          </p:cNvSpPr>
          <p:nvPr/>
        </p:nvSpPr>
        <p:spPr bwMode="auto">
          <a:xfrm>
            <a:off x="4133709" y="4282786"/>
            <a:ext cx="3022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eaLnBrk="1" hangingPunct="1">
              <a:spcAft>
                <a:spcPts val="600"/>
              </a:spcAft>
            </a:pPr>
            <a:r>
              <a:rPr lang="en-US" altLang="en-US" b="1" dirty="0">
                <a:solidFill>
                  <a:srgbClr val="FF0000"/>
                </a:solidFill>
                <a:latin typeface="Calibri" panose="020F0502020204030204" pitchFamily="34" charset="0"/>
                <a:cs typeface="Calibri" panose="020F0502020204030204" pitchFamily="34" charset="0"/>
              </a:rPr>
              <a:t>How much time do you have?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AC7B94A-6DF8-4151-8D72-76B7B8302D1E}"/>
              </a:ext>
            </a:extLst>
          </p:cNvPr>
          <p:cNvGrpSpPr/>
          <p:nvPr/>
        </p:nvGrpSpPr>
        <p:grpSpPr>
          <a:xfrm>
            <a:off x="440974" y="1504950"/>
            <a:ext cx="8055465" cy="3516811"/>
            <a:chOff x="629132" y="1565819"/>
            <a:chExt cx="8055465" cy="3516811"/>
          </a:xfrm>
        </p:grpSpPr>
        <p:sp>
          <p:nvSpPr>
            <p:cNvPr id="12" name="Rectangle 11">
              <a:extLst>
                <a:ext uri="{FF2B5EF4-FFF2-40B4-BE49-F238E27FC236}">
                  <a16:creationId xmlns:a16="http://schemas.microsoft.com/office/drawing/2014/main" id="{8ADE9239-75C8-45F9-8099-D8F7A6AB231B}"/>
                </a:ext>
              </a:extLst>
            </p:cNvPr>
            <p:cNvSpPr/>
            <p:nvPr/>
          </p:nvSpPr>
          <p:spPr>
            <a:xfrm>
              <a:off x="629132" y="1746465"/>
              <a:ext cx="2265642" cy="1455636"/>
            </a:xfrm>
            <a:prstGeom prst="rect">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4" name="Rectangle 13">
              <a:extLst>
                <a:ext uri="{FF2B5EF4-FFF2-40B4-BE49-F238E27FC236}">
                  <a16:creationId xmlns:a16="http://schemas.microsoft.com/office/drawing/2014/main" id="{D8C46AEE-2F54-4C6C-96F5-1DFD24C4C560}"/>
                </a:ext>
              </a:extLst>
            </p:cNvPr>
            <p:cNvSpPr/>
            <p:nvPr/>
          </p:nvSpPr>
          <p:spPr>
            <a:xfrm>
              <a:off x="3435626" y="1746465"/>
              <a:ext cx="2265642" cy="1455636"/>
            </a:xfrm>
            <a:prstGeom prst="rect">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6" name="Rectangle 15">
              <a:extLst>
                <a:ext uri="{FF2B5EF4-FFF2-40B4-BE49-F238E27FC236}">
                  <a16:creationId xmlns:a16="http://schemas.microsoft.com/office/drawing/2014/main" id="{2EE29E28-CE4A-4246-A275-930EA8BD8D21}"/>
                </a:ext>
              </a:extLst>
            </p:cNvPr>
            <p:cNvSpPr/>
            <p:nvPr/>
          </p:nvSpPr>
          <p:spPr>
            <a:xfrm>
              <a:off x="6242121" y="1746465"/>
              <a:ext cx="2265642" cy="1455636"/>
            </a:xfrm>
            <a:prstGeom prst="rect">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8" name="Rectangle 17">
              <a:extLst>
                <a:ext uri="{FF2B5EF4-FFF2-40B4-BE49-F238E27FC236}">
                  <a16:creationId xmlns:a16="http://schemas.microsoft.com/office/drawing/2014/main" id="{AD062E54-1D16-4744-A67A-737326FC4B65}"/>
                </a:ext>
              </a:extLst>
            </p:cNvPr>
            <p:cNvSpPr/>
            <p:nvPr/>
          </p:nvSpPr>
          <p:spPr>
            <a:xfrm>
              <a:off x="2032379" y="3626994"/>
              <a:ext cx="2265642" cy="1455636"/>
            </a:xfrm>
            <a:prstGeom prst="rect">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20" name="Rectangle 19">
              <a:extLst>
                <a:ext uri="{FF2B5EF4-FFF2-40B4-BE49-F238E27FC236}">
                  <a16:creationId xmlns:a16="http://schemas.microsoft.com/office/drawing/2014/main" id="{972F6006-07FA-4264-A036-61AC54F68F3E}"/>
                </a:ext>
              </a:extLst>
            </p:cNvPr>
            <p:cNvSpPr/>
            <p:nvPr/>
          </p:nvSpPr>
          <p:spPr>
            <a:xfrm>
              <a:off x="4838873" y="3626994"/>
              <a:ext cx="2265642" cy="1455636"/>
            </a:xfrm>
            <a:prstGeom prst="rect">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Rectangle 5">
              <a:extLst>
                <a:ext uri="{FF2B5EF4-FFF2-40B4-BE49-F238E27FC236}">
                  <a16:creationId xmlns:a16="http://schemas.microsoft.com/office/drawing/2014/main" id="{BDFD09A4-447E-40EF-B78E-06F5DD978CAA}"/>
                </a:ext>
              </a:extLst>
            </p:cNvPr>
            <p:cNvSpPr/>
            <p:nvPr/>
          </p:nvSpPr>
          <p:spPr>
            <a:xfrm>
              <a:off x="2208482" y="3446348"/>
              <a:ext cx="2266374" cy="1399020"/>
            </a:xfrm>
            <a:prstGeom prst="rect">
              <a:avLst/>
            </a:prstGeom>
            <a:blipFill rotWithShape="1">
              <a:blip r:embed="rId2"/>
              <a:srcRect/>
              <a:stretch>
                <a:fillRect t="-58000" b="-5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Rectangle 6">
              <a:extLst>
                <a:ext uri="{FF2B5EF4-FFF2-40B4-BE49-F238E27FC236}">
                  <a16:creationId xmlns:a16="http://schemas.microsoft.com/office/drawing/2014/main" id="{D581F993-2E31-408F-8A95-705B0BB38F5C}"/>
                </a:ext>
              </a:extLst>
            </p:cNvPr>
            <p:cNvSpPr/>
            <p:nvPr/>
          </p:nvSpPr>
          <p:spPr>
            <a:xfrm>
              <a:off x="6418223" y="1565819"/>
              <a:ext cx="2266374" cy="1399020"/>
            </a:xfrm>
            <a:prstGeom prst="rect">
              <a:avLst/>
            </a:prstGeom>
            <a:blipFill rotWithShape="1">
              <a:blip r:embed="rId3"/>
              <a:srcRect/>
              <a:stretch>
                <a:fillRect t="-11000" b="-1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Rectangle 7">
              <a:extLst>
                <a:ext uri="{FF2B5EF4-FFF2-40B4-BE49-F238E27FC236}">
                  <a16:creationId xmlns:a16="http://schemas.microsoft.com/office/drawing/2014/main" id="{FE162EB9-26D6-42FC-BBF7-5197D553B05A}"/>
                </a:ext>
              </a:extLst>
            </p:cNvPr>
            <p:cNvSpPr/>
            <p:nvPr/>
          </p:nvSpPr>
          <p:spPr>
            <a:xfrm>
              <a:off x="3611729" y="1565819"/>
              <a:ext cx="2266374" cy="1399020"/>
            </a:xfrm>
            <a:prstGeom prst="rect">
              <a:avLst/>
            </a:prstGeom>
            <a:blipFill rotWithShape="1">
              <a:blip r:embed="rId4">
                <a:extLst>
                  <a:ext uri="{28A0092B-C50C-407E-A947-70E740481C1C}">
                    <a14:useLocalDpi xmlns:a14="http://schemas.microsoft.com/office/drawing/2010/main" val="0"/>
                  </a:ext>
                </a:extLst>
              </a:blip>
              <a:srcRect/>
              <a:stretch>
                <a:fillRect t="-11000" b="-11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Rectangle 8">
              <a:extLst>
                <a:ext uri="{FF2B5EF4-FFF2-40B4-BE49-F238E27FC236}">
                  <a16:creationId xmlns:a16="http://schemas.microsoft.com/office/drawing/2014/main" id="{F8108335-2035-4DCB-B558-6137368851DF}"/>
                </a:ext>
              </a:extLst>
            </p:cNvPr>
            <p:cNvSpPr/>
            <p:nvPr/>
          </p:nvSpPr>
          <p:spPr>
            <a:xfrm>
              <a:off x="5014976" y="3446348"/>
              <a:ext cx="2266374" cy="1399020"/>
            </a:xfrm>
            <a:prstGeom prst="rect">
              <a:avLst/>
            </a:prstGeom>
            <a:blipFill rotWithShape="1">
              <a:blip r:embed="rId5"/>
              <a:srcRect/>
              <a:stretch>
                <a:fillRect t="-58000" b="-5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Rectangle 9">
              <a:extLst>
                <a:ext uri="{FF2B5EF4-FFF2-40B4-BE49-F238E27FC236}">
                  <a16:creationId xmlns:a16="http://schemas.microsoft.com/office/drawing/2014/main" id="{2D0F4DFC-91B2-4A11-B745-90C9420AA6C0}"/>
                </a:ext>
              </a:extLst>
            </p:cNvPr>
            <p:cNvSpPr/>
            <p:nvPr/>
          </p:nvSpPr>
          <p:spPr>
            <a:xfrm>
              <a:off x="805235" y="1565819"/>
              <a:ext cx="2266374" cy="1399020"/>
            </a:xfrm>
            <a:prstGeom prst="rect">
              <a:avLst/>
            </a:prstGeom>
            <a:blipFill rotWithShape="1">
              <a:blip r:embed="rId6">
                <a:extLst>
                  <a:ext uri="{28A0092B-C50C-407E-A947-70E740481C1C}">
                    <a14:useLocalDpi xmlns:a14="http://schemas.microsoft.com/office/drawing/2010/main" val="0"/>
                  </a:ext>
                </a:extLst>
              </a:blip>
              <a:srcRect/>
              <a:stretch>
                <a:fillRect t="-20000" b="-20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Freeform: Shape 10">
              <a:extLst>
                <a:ext uri="{FF2B5EF4-FFF2-40B4-BE49-F238E27FC236}">
                  <a16:creationId xmlns:a16="http://schemas.microsoft.com/office/drawing/2014/main" id="{49D0CFF9-C29A-48C7-A657-3D3C96C14868}"/>
                </a:ext>
              </a:extLst>
            </p:cNvPr>
            <p:cNvSpPr/>
            <p:nvPr/>
          </p:nvSpPr>
          <p:spPr>
            <a:xfrm>
              <a:off x="629132" y="2956658"/>
              <a:ext cx="2261734" cy="239387"/>
            </a:xfrm>
            <a:custGeom>
              <a:avLst/>
              <a:gdLst>
                <a:gd name="connsiteX0" fmla="*/ 0 w 2261734"/>
                <a:gd name="connsiteY0" fmla="*/ 0 h 239387"/>
                <a:gd name="connsiteX1" fmla="*/ 2261734 w 2261734"/>
                <a:gd name="connsiteY1" fmla="*/ 0 h 239387"/>
                <a:gd name="connsiteX2" fmla="*/ 2261734 w 2261734"/>
                <a:gd name="connsiteY2" fmla="*/ 239387 h 239387"/>
                <a:gd name="connsiteX3" fmla="*/ 0 w 2261734"/>
                <a:gd name="connsiteY3" fmla="*/ 239387 h 239387"/>
                <a:gd name="connsiteX4" fmla="*/ 0 w 2261734"/>
                <a:gd name="connsiteY4" fmla="*/ 0 h 239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734" h="239387">
                  <a:moveTo>
                    <a:pt x="0" y="0"/>
                  </a:moveTo>
                  <a:lnTo>
                    <a:pt x="2261734" y="0"/>
                  </a:lnTo>
                  <a:lnTo>
                    <a:pt x="2261734" y="239387"/>
                  </a:lnTo>
                  <a:lnTo>
                    <a:pt x="0" y="2393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b" anchorCtr="0">
              <a:noAutofit/>
            </a:bodyPr>
            <a:lstStyle/>
            <a:p>
              <a:pPr marL="0" lvl="0" indent="0" algn="l" defTabSz="800100">
                <a:lnSpc>
                  <a:spcPct val="90000"/>
                </a:lnSpc>
                <a:spcBef>
                  <a:spcPct val="0"/>
                </a:spcBef>
                <a:spcAft>
                  <a:spcPct val="35000"/>
                </a:spcAft>
                <a:buNone/>
              </a:pPr>
              <a:r>
                <a:rPr lang="en-US" sz="1800" kern="1200" dirty="0"/>
                <a:t> </a:t>
              </a:r>
            </a:p>
          </p:txBody>
        </p:sp>
        <p:sp>
          <p:nvSpPr>
            <p:cNvPr id="13" name="Freeform: Shape 12">
              <a:extLst>
                <a:ext uri="{FF2B5EF4-FFF2-40B4-BE49-F238E27FC236}">
                  <a16:creationId xmlns:a16="http://schemas.microsoft.com/office/drawing/2014/main" id="{6A3DE748-A0AD-409F-8F56-D865496F6752}"/>
                </a:ext>
              </a:extLst>
            </p:cNvPr>
            <p:cNvSpPr/>
            <p:nvPr/>
          </p:nvSpPr>
          <p:spPr>
            <a:xfrm>
              <a:off x="3435626" y="2956658"/>
              <a:ext cx="2261734" cy="239387"/>
            </a:xfrm>
            <a:custGeom>
              <a:avLst/>
              <a:gdLst>
                <a:gd name="connsiteX0" fmla="*/ 0 w 2261734"/>
                <a:gd name="connsiteY0" fmla="*/ 0 h 239387"/>
                <a:gd name="connsiteX1" fmla="*/ 2261734 w 2261734"/>
                <a:gd name="connsiteY1" fmla="*/ 0 h 239387"/>
                <a:gd name="connsiteX2" fmla="*/ 2261734 w 2261734"/>
                <a:gd name="connsiteY2" fmla="*/ 239387 h 239387"/>
                <a:gd name="connsiteX3" fmla="*/ 0 w 2261734"/>
                <a:gd name="connsiteY3" fmla="*/ 239387 h 239387"/>
                <a:gd name="connsiteX4" fmla="*/ 0 w 2261734"/>
                <a:gd name="connsiteY4" fmla="*/ 0 h 239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734" h="239387">
                  <a:moveTo>
                    <a:pt x="0" y="0"/>
                  </a:moveTo>
                  <a:lnTo>
                    <a:pt x="2261734" y="0"/>
                  </a:lnTo>
                  <a:lnTo>
                    <a:pt x="2261734" y="239387"/>
                  </a:lnTo>
                  <a:lnTo>
                    <a:pt x="0" y="2393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b" anchorCtr="0">
              <a:noAutofit/>
            </a:bodyPr>
            <a:lstStyle/>
            <a:p>
              <a:pPr marL="0" lvl="0" indent="0" algn="l" defTabSz="800100">
                <a:lnSpc>
                  <a:spcPct val="90000"/>
                </a:lnSpc>
                <a:spcBef>
                  <a:spcPct val="0"/>
                </a:spcBef>
                <a:spcAft>
                  <a:spcPct val="35000"/>
                </a:spcAft>
                <a:buNone/>
              </a:pPr>
              <a:r>
                <a:rPr lang="en-US" sz="1800" kern="1200" dirty="0"/>
                <a:t> </a:t>
              </a:r>
            </a:p>
          </p:txBody>
        </p:sp>
        <p:sp>
          <p:nvSpPr>
            <p:cNvPr id="15" name="Freeform: Shape 14">
              <a:extLst>
                <a:ext uri="{FF2B5EF4-FFF2-40B4-BE49-F238E27FC236}">
                  <a16:creationId xmlns:a16="http://schemas.microsoft.com/office/drawing/2014/main" id="{B6CF101E-818F-4672-94BF-EFEEA41EB384}"/>
                </a:ext>
              </a:extLst>
            </p:cNvPr>
            <p:cNvSpPr/>
            <p:nvPr/>
          </p:nvSpPr>
          <p:spPr>
            <a:xfrm>
              <a:off x="6242121" y="2956658"/>
              <a:ext cx="2261734" cy="239387"/>
            </a:xfrm>
            <a:custGeom>
              <a:avLst/>
              <a:gdLst>
                <a:gd name="connsiteX0" fmla="*/ 0 w 2261734"/>
                <a:gd name="connsiteY0" fmla="*/ 0 h 239387"/>
                <a:gd name="connsiteX1" fmla="*/ 2261734 w 2261734"/>
                <a:gd name="connsiteY1" fmla="*/ 0 h 239387"/>
                <a:gd name="connsiteX2" fmla="*/ 2261734 w 2261734"/>
                <a:gd name="connsiteY2" fmla="*/ 239387 h 239387"/>
                <a:gd name="connsiteX3" fmla="*/ 0 w 2261734"/>
                <a:gd name="connsiteY3" fmla="*/ 239387 h 239387"/>
                <a:gd name="connsiteX4" fmla="*/ 0 w 2261734"/>
                <a:gd name="connsiteY4" fmla="*/ 0 h 239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734" h="239387">
                  <a:moveTo>
                    <a:pt x="0" y="0"/>
                  </a:moveTo>
                  <a:lnTo>
                    <a:pt x="2261734" y="0"/>
                  </a:lnTo>
                  <a:lnTo>
                    <a:pt x="2261734" y="239387"/>
                  </a:lnTo>
                  <a:lnTo>
                    <a:pt x="0" y="2393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b" anchorCtr="0">
              <a:noAutofit/>
            </a:bodyPr>
            <a:lstStyle/>
            <a:p>
              <a:pPr marL="0" lvl="0" indent="0" algn="l" defTabSz="800100">
                <a:lnSpc>
                  <a:spcPct val="90000"/>
                </a:lnSpc>
                <a:spcBef>
                  <a:spcPct val="0"/>
                </a:spcBef>
                <a:spcAft>
                  <a:spcPct val="35000"/>
                </a:spcAft>
                <a:buNone/>
              </a:pPr>
              <a:endParaRPr lang="en-US" sz="1800" kern="1200" dirty="0"/>
            </a:p>
          </p:txBody>
        </p:sp>
        <p:sp>
          <p:nvSpPr>
            <p:cNvPr id="17" name="Freeform: Shape 16">
              <a:extLst>
                <a:ext uri="{FF2B5EF4-FFF2-40B4-BE49-F238E27FC236}">
                  <a16:creationId xmlns:a16="http://schemas.microsoft.com/office/drawing/2014/main" id="{B509310D-C7AE-4A46-BF16-4D81415CDB0A}"/>
                </a:ext>
              </a:extLst>
            </p:cNvPr>
            <p:cNvSpPr/>
            <p:nvPr/>
          </p:nvSpPr>
          <p:spPr>
            <a:xfrm>
              <a:off x="2032379" y="4837188"/>
              <a:ext cx="2261734" cy="239387"/>
            </a:xfrm>
            <a:custGeom>
              <a:avLst/>
              <a:gdLst>
                <a:gd name="connsiteX0" fmla="*/ 0 w 2261734"/>
                <a:gd name="connsiteY0" fmla="*/ 0 h 239387"/>
                <a:gd name="connsiteX1" fmla="*/ 2261734 w 2261734"/>
                <a:gd name="connsiteY1" fmla="*/ 0 h 239387"/>
                <a:gd name="connsiteX2" fmla="*/ 2261734 w 2261734"/>
                <a:gd name="connsiteY2" fmla="*/ 239387 h 239387"/>
                <a:gd name="connsiteX3" fmla="*/ 0 w 2261734"/>
                <a:gd name="connsiteY3" fmla="*/ 239387 h 239387"/>
                <a:gd name="connsiteX4" fmla="*/ 0 w 2261734"/>
                <a:gd name="connsiteY4" fmla="*/ 0 h 239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734" h="239387">
                  <a:moveTo>
                    <a:pt x="0" y="0"/>
                  </a:moveTo>
                  <a:lnTo>
                    <a:pt x="2261734" y="0"/>
                  </a:lnTo>
                  <a:lnTo>
                    <a:pt x="2261734" y="239387"/>
                  </a:lnTo>
                  <a:lnTo>
                    <a:pt x="0" y="2393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b" anchorCtr="0">
              <a:noAutofit/>
            </a:bodyPr>
            <a:lstStyle/>
            <a:p>
              <a:pPr marL="0" lvl="0" indent="0" algn="l" defTabSz="800100">
                <a:lnSpc>
                  <a:spcPct val="90000"/>
                </a:lnSpc>
                <a:spcBef>
                  <a:spcPct val="0"/>
                </a:spcBef>
                <a:spcAft>
                  <a:spcPct val="35000"/>
                </a:spcAft>
                <a:buNone/>
              </a:pPr>
              <a:r>
                <a:rPr lang="en-US" sz="1800" kern="1200" dirty="0"/>
                <a:t> </a:t>
              </a:r>
            </a:p>
          </p:txBody>
        </p:sp>
        <p:sp>
          <p:nvSpPr>
            <p:cNvPr id="19" name="Freeform: Shape 18">
              <a:extLst>
                <a:ext uri="{FF2B5EF4-FFF2-40B4-BE49-F238E27FC236}">
                  <a16:creationId xmlns:a16="http://schemas.microsoft.com/office/drawing/2014/main" id="{4160518E-5EB1-4782-AB74-BD526D29AAFD}"/>
                </a:ext>
              </a:extLst>
            </p:cNvPr>
            <p:cNvSpPr/>
            <p:nvPr/>
          </p:nvSpPr>
          <p:spPr>
            <a:xfrm>
              <a:off x="4838873" y="4837188"/>
              <a:ext cx="2261734" cy="239387"/>
            </a:xfrm>
            <a:custGeom>
              <a:avLst/>
              <a:gdLst>
                <a:gd name="connsiteX0" fmla="*/ 0 w 2261734"/>
                <a:gd name="connsiteY0" fmla="*/ 0 h 239387"/>
                <a:gd name="connsiteX1" fmla="*/ 2261734 w 2261734"/>
                <a:gd name="connsiteY1" fmla="*/ 0 h 239387"/>
                <a:gd name="connsiteX2" fmla="*/ 2261734 w 2261734"/>
                <a:gd name="connsiteY2" fmla="*/ 239387 h 239387"/>
                <a:gd name="connsiteX3" fmla="*/ 0 w 2261734"/>
                <a:gd name="connsiteY3" fmla="*/ 239387 h 239387"/>
                <a:gd name="connsiteX4" fmla="*/ 0 w 2261734"/>
                <a:gd name="connsiteY4" fmla="*/ 0 h 2393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1734" h="239387">
                  <a:moveTo>
                    <a:pt x="0" y="0"/>
                  </a:moveTo>
                  <a:lnTo>
                    <a:pt x="2261734" y="0"/>
                  </a:lnTo>
                  <a:lnTo>
                    <a:pt x="2261734" y="239387"/>
                  </a:lnTo>
                  <a:lnTo>
                    <a:pt x="0" y="23938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0" rIns="68580" bIns="0" numCol="1" spcCol="1270" anchor="b" anchorCtr="0">
              <a:noAutofit/>
            </a:bodyPr>
            <a:lstStyle/>
            <a:p>
              <a:pPr marL="0" lvl="0" indent="0" algn="l" defTabSz="800100">
                <a:lnSpc>
                  <a:spcPct val="90000"/>
                </a:lnSpc>
                <a:spcBef>
                  <a:spcPct val="0"/>
                </a:spcBef>
                <a:spcAft>
                  <a:spcPct val="35000"/>
                </a:spcAft>
                <a:buNone/>
              </a:pPr>
              <a:endParaRPr lang="en-US" sz="1800" kern="1200" dirty="0"/>
            </a:p>
          </p:txBody>
        </p:sp>
      </p:grpSp>
      <p:sp>
        <p:nvSpPr>
          <p:cNvPr id="4" name="Title 3">
            <a:extLst>
              <a:ext uri="{FF2B5EF4-FFF2-40B4-BE49-F238E27FC236}">
                <a16:creationId xmlns:a16="http://schemas.microsoft.com/office/drawing/2014/main" id="{99BED4AD-44DC-46E6-95B2-51FA995E2882}"/>
              </a:ext>
            </a:extLst>
          </p:cNvPr>
          <p:cNvSpPr>
            <a:spLocks noGrp="1"/>
          </p:cNvSpPr>
          <p:nvPr>
            <p:ph type="title"/>
          </p:nvPr>
        </p:nvSpPr>
        <p:spPr/>
        <p:txBody>
          <a:bodyPr anchor="t">
            <a:normAutofit/>
          </a:bodyPr>
          <a:lstStyle/>
          <a:p>
            <a:r>
              <a:rPr lang="en-US" sz="4000" cap="none" dirty="0"/>
              <a:t>Post Evaluation</a:t>
            </a:r>
          </a:p>
        </p:txBody>
      </p:sp>
    </p:spTree>
    <p:extLst>
      <p:ext uri="{BB962C8B-B14F-4D97-AF65-F5344CB8AC3E}">
        <p14:creationId xmlns:p14="http://schemas.microsoft.com/office/powerpoint/2010/main" val="29518217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9" name="Picture 4" descr="C:\Users\Jim Reidy\Pictures\IMG_4506.JPG">
            <a:extLst>
              <a:ext uri="{FF2B5EF4-FFF2-40B4-BE49-F238E27FC236}">
                <a16:creationId xmlns:a16="http://schemas.microsoft.com/office/drawing/2014/main" id="{B4176CD6-B866-4154-8DC8-1392FD7200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5" r="-4" b="-4"/>
          <a:stretch/>
        </p:blipFill>
        <p:spPr bwMode="auto">
          <a:xfrm>
            <a:off x="406996" y="666750"/>
            <a:ext cx="2777158" cy="21213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0658" name="Picture 2" descr="C:\Users\Jim Reidy\AppData\Local\Microsoft\Windows\Temporary Internet Files\Content.Outlook\QWKHU0UL\IMG_4510 (3).jpg">
            <a:extLst>
              <a:ext uri="{FF2B5EF4-FFF2-40B4-BE49-F238E27FC236}">
                <a16:creationId xmlns:a16="http://schemas.microsoft.com/office/drawing/2014/main" id="{69400A53-5D3B-40AA-93E7-B0633C487C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440" r="2" b="2981"/>
          <a:stretch/>
        </p:blipFill>
        <p:spPr bwMode="auto">
          <a:xfrm>
            <a:off x="400960" y="2825616"/>
            <a:ext cx="2777158" cy="212137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7CE15B4-A51E-4AE2-BAAA-BAF1D1E64B91}"/>
              </a:ext>
            </a:extLst>
          </p:cNvPr>
          <p:cNvSpPr txBox="1"/>
          <p:nvPr/>
        </p:nvSpPr>
        <p:spPr>
          <a:xfrm>
            <a:off x="3256249" y="1541513"/>
            <a:ext cx="5459418" cy="3600986"/>
          </a:xfrm>
          <a:prstGeom prst="rect">
            <a:avLst/>
          </a:prstGeom>
          <a:noFill/>
        </p:spPr>
        <p:txBody>
          <a:bodyPr wrap="square" rtlCol="0">
            <a:spAutoFit/>
          </a:bodyPr>
          <a:lstStyle/>
          <a:p>
            <a:pPr marL="285750" lvl="0" indent="-285750">
              <a:buClr>
                <a:schemeClr val="accent2"/>
              </a:buClr>
              <a:buFont typeface="Wingdings" panose="05000000000000000000" pitchFamily="2" charset="2"/>
              <a:buChar char="§"/>
            </a:pPr>
            <a:r>
              <a:rPr kumimoji="0" lang="en-US" altLang="en-US" sz="1200" b="0" i="0" u="none" strike="noStrike" cap="none" spc="0" normalizeH="0" baseline="0" noProof="0" dirty="0">
                <a:ln>
                  <a:noFill/>
                </a:ln>
                <a:solidFill>
                  <a:schemeClr val="tx2"/>
                </a:solidFill>
                <a:effectLst/>
                <a:uLnTx/>
                <a:uFillTx/>
                <a:latin typeface="+mn-lt"/>
              </a:rPr>
              <a:t>Evaluators and committee members came together for a meeting to decide which composite material and manufacturer trial gear will be selected</a:t>
            </a:r>
            <a:endParaRPr lang="en-US" sz="1200" dirty="0"/>
          </a:p>
          <a:p>
            <a:pPr marL="742950" lvl="1" indent="-285750">
              <a:buClr>
                <a:schemeClr val="accent2"/>
              </a:buClr>
              <a:buSzPct val="92000"/>
              <a:buFont typeface="Wingdings" panose="05000000000000000000" pitchFamily="2" charset="2"/>
              <a:buChar char="§"/>
            </a:pPr>
            <a:r>
              <a:rPr kumimoji="0" lang="en-US" altLang="en-US" sz="1200" b="0" i="0" u="none" strike="noStrike" cap="none" spc="0" normalizeH="0" baseline="0" noProof="0" dirty="0">
                <a:ln>
                  <a:noFill/>
                </a:ln>
                <a:solidFill>
                  <a:schemeClr val="tx2"/>
                </a:solidFill>
                <a:effectLst/>
                <a:uLnTx/>
                <a:uFillTx/>
                <a:latin typeface="+mn-lt"/>
              </a:rPr>
              <a:t>The FD allowed for evaluators not on duty to come in on overtime to attend the meeting </a:t>
            </a:r>
            <a:endParaRPr lang="en-US" sz="1200" dirty="0"/>
          </a:p>
          <a:p>
            <a:pPr marL="742950" lvl="1" indent="-285750">
              <a:buClr>
                <a:schemeClr val="accent2"/>
              </a:buClr>
              <a:buSzPct val="92000"/>
              <a:buFont typeface="Wingdings" panose="05000000000000000000" pitchFamily="2" charset="2"/>
              <a:buChar char="§"/>
            </a:pPr>
            <a:r>
              <a:rPr kumimoji="0" lang="en-US" altLang="en-US" sz="1200" b="0" i="0" u="none" strike="noStrike" cap="none" spc="0" normalizeH="0" baseline="0" noProof="0" dirty="0">
                <a:ln>
                  <a:noFill/>
                </a:ln>
                <a:solidFill>
                  <a:schemeClr val="tx2"/>
                </a:solidFill>
                <a:effectLst/>
                <a:uLnTx/>
                <a:uFillTx/>
                <a:latin typeface="+mn-lt"/>
              </a:rPr>
              <a:t>Of the 36 evaluators, 24 attended and 2 submitted comments via email</a:t>
            </a:r>
            <a:endParaRPr lang="en-US" sz="1200" dirty="0"/>
          </a:p>
          <a:p>
            <a:pPr marL="742950" lvl="1" indent="-285750">
              <a:buClr>
                <a:schemeClr val="accent2"/>
              </a:buClr>
              <a:buSzPct val="92000"/>
              <a:buFont typeface="Wingdings" panose="05000000000000000000" pitchFamily="2" charset="2"/>
              <a:buChar char="§"/>
            </a:pPr>
            <a:r>
              <a:rPr kumimoji="0" lang="en-US" altLang="en-US" sz="1200" b="0" i="0" u="none" strike="noStrike" cap="none" spc="0" normalizeH="0" baseline="0" noProof="0" dirty="0">
                <a:ln>
                  <a:noFill/>
                </a:ln>
                <a:solidFill>
                  <a:schemeClr val="tx2"/>
                </a:solidFill>
                <a:effectLst/>
                <a:uLnTx/>
                <a:uFillTx/>
                <a:latin typeface="+mn-lt"/>
              </a:rPr>
              <a:t>Only the evaluators were allowed to "vote" </a:t>
            </a:r>
            <a:endParaRPr lang="en-US" sz="1200" dirty="0"/>
          </a:p>
          <a:p>
            <a:pPr marL="742950" lvl="1" indent="-285750">
              <a:buClr>
                <a:schemeClr val="accent2"/>
              </a:buClr>
              <a:buSzPct val="92000"/>
              <a:buFont typeface="Wingdings" panose="05000000000000000000" pitchFamily="2" charset="2"/>
              <a:buChar char="§"/>
            </a:pPr>
            <a:r>
              <a:rPr lang="en-US" altLang="en-US" sz="1200" dirty="0">
                <a:solidFill>
                  <a:schemeClr val="tx2"/>
                </a:solidFill>
                <a:latin typeface="+mn-lt"/>
              </a:rPr>
              <a:t>T</a:t>
            </a:r>
            <a:r>
              <a:rPr kumimoji="0" lang="en-US" altLang="en-US" sz="1200" b="0" i="0" u="none" strike="noStrike" cap="none" spc="0" normalizeH="0" baseline="0" noProof="0" dirty="0">
                <a:ln>
                  <a:noFill/>
                </a:ln>
                <a:solidFill>
                  <a:schemeClr val="tx2"/>
                </a:solidFill>
                <a:effectLst/>
                <a:uLnTx/>
                <a:uFillTx/>
                <a:latin typeface="+mn-lt"/>
              </a:rPr>
              <a:t>he members of the PPE Committee assisted in facilitating the process</a:t>
            </a:r>
            <a:endParaRPr lang="en-US" sz="1200" dirty="0"/>
          </a:p>
          <a:p>
            <a:pPr marL="285750" lvl="0" indent="-285750">
              <a:buClr>
                <a:schemeClr val="accent2"/>
              </a:buClr>
              <a:buSzPct val="92000"/>
              <a:buFont typeface="Wingdings" panose="05000000000000000000" pitchFamily="2" charset="2"/>
              <a:buChar char="§"/>
            </a:pPr>
            <a:r>
              <a:rPr kumimoji="0" lang="en-US" altLang="en-US" sz="1200" b="0" i="0" u="none" strike="noStrike" cap="none" spc="0" normalizeH="0" baseline="0" noProof="0" dirty="0">
                <a:ln>
                  <a:noFill/>
                </a:ln>
                <a:solidFill>
                  <a:schemeClr val="tx2"/>
                </a:solidFill>
                <a:effectLst/>
                <a:uLnTx/>
                <a:uFillTx/>
                <a:latin typeface="+mn-lt"/>
              </a:rPr>
              <a:t>The composite material was chosen unanimously</a:t>
            </a:r>
            <a:endParaRPr lang="en-US" sz="1200" dirty="0"/>
          </a:p>
          <a:p>
            <a:pPr marL="285750" lvl="0" indent="-285750">
              <a:buClr>
                <a:schemeClr val="accent2"/>
              </a:buClr>
              <a:buSzPct val="92000"/>
              <a:buFont typeface="Wingdings" panose="05000000000000000000" pitchFamily="2" charset="2"/>
              <a:buChar char="§"/>
            </a:pPr>
            <a:r>
              <a:rPr kumimoji="0" lang="en-US" altLang="en-US" sz="1200" b="0" i="0" u="none" strike="noStrike" cap="none" spc="0" normalizeH="0" baseline="0" noProof="0" dirty="0">
                <a:ln>
                  <a:noFill/>
                </a:ln>
                <a:solidFill>
                  <a:schemeClr val="tx2"/>
                </a:solidFill>
                <a:effectLst/>
                <a:uLnTx/>
                <a:uFillTx/>
                <a:latin typeface="+mn-lt"/>
              </a:rPr>
              <a:t>Then the discussion of the 5 remaining manufacturers gear proceeded.</a:t>
            </a:r>
            <a:endParaRPr lang="en-US" sz="1200" dirty="0"/>
          </a:p>
          <a:p>
            <a:pPr marL="742950" lvl="1" indent="-285750">
              <a:buClr>
                <a:schemeClr val="accent2"/>
              </a:buClr>
              <a:buSzPct val="92000"/>
              <a:buFont typeface="Wingdings" panose="05000000000000000000" pitchFamily="2" charset="2"/>
              <a:buChar char="§"/>
            </a:pPr>
            <a:r>
              <a:rPr lang="en-US" altLang="en-US" sz="1200" dirty="0">
                <a:solidFill>
                  <a:schemeClr val="tx2"/>
                </a:solidFill>
                <a:latin typeface="+mn-lt"/>
              </a:rPr>
              <a:t>1</a:t>
            </a:r>
            <a:r>
              <a:rPr kumimoji="0" lang="en-US" altLang="en-US" sz="1200" b="0" i="0" u="none" strike="noStrike" cap="none" spc="0" normalizeH="0" baseline="0" noProof="0" dirty="0">
                <a:ln>
                  <a:noFill/>
                </a:ln>
                <a:solidFill>
                  <a:schemeClr val="tx2"/>
                </a:solidFill>
                <a:effectLst/>
                <a:uLnTx/>
                <a:uFillTx/>
                <a:latin typeface="+mn-lt"/>
              </a:rPr>
              <a:t> was eliminated initially for design deficiencies, poor service, and non-compliance with requested specs</a:t>
            </a:r>
            <a:endParaRPr lang="en-US" sz="1200" dirty="0"/>
          </a:p>
          <a:p>
            <a:pPr marL="742950" lvl="1" indent="-285750">
              <a:buClr>
                <a:schemeClr val="accent2"/>
              </a:buClr>
              <a:buSzPct val="92000"/>
              <a:buFont typeface="Wingdings" panose="05000000000000000000" pitchFamily="2" charset="2"/>
              <a:buChar char="§"/>
            </a:pPr>
            <a:r>
              <a:rPr kumimoji="0" lang="en-US" altLang="en-US" sz="1200" b="0" i="0" u="none" strike="noStrike" cap="none" spc="0" normalizeH="0" baseline="0" noProof="0" dirty="0">
                <a:ln>
                  <a:noFill/>
                </a:ln>
                <a:solidFill>
                  <a:schemeClr val="tx2"/>
                </a:solidFill>
                <a:effectLst/>
                <a:uLnTx/>
                <a:uFillTx/>
                <a:latin typeface="+mn-lt"/>
              </a:rPr>
              <a:t>The 2nd was eliminated for poor design features and some construction deficiencies</a:t>
            </a:r>
            <a:endParaRPr lang="en-US" sz="1200" dirty="0"/>
          </a:p>
          <a:p>
            <a:pPr marL="742950" lvl="1" indent="-285750">
              <a:buClr>
                <a:schemeClr val="accent2"/>
              </a:buClr>
              <a:buSzPct val="92000"/>
              <a:buFont typeface="Wingdings" panose="05000000000000000000" pitchFamily="2" charset="2"/>
              <a:buChar char="§"/>
            </a:pPr>
            <a:r>
              <a:rPr kumimoji="0" lang="en-US" altLang="en-US" sz="1200" b="0" i="0" u="none" strike="noStrike" cap="none" spc="0" normalizeH="0" baseline="0" noProof="0" dirty="0">
                <a:ln>
                  <a:noFill/>
                </a:ln>
                <a:solidFill>
                  <a:schemeClr val="tx2"/>
                </a:solidFill>
                <a:effectLst/>
                <a:uLnTx/>
                <a:uFillTx/>
                <a:latin typeface="+mn-lt"/>
              </a:rPr>
              <a:t>The 3rd was eliminated for non-compliance with requested specs</a:t>
            </a:r>
            <a:endParaRPr lang="en-US" sz="1200" dirty="0"/>
          </a:p>
          <a:p>
            <a:pPr marL="285750" lvl="0" indent="-285750">
              <a:buClr>
                <a:schemeClr val="accent2"/>
              </a:buClr>
              <a:buSzPct val="92000"/>
              <a:buFont typeface="Wingdings" panose="05000000000000000000" pitchFamily="2" charset="2"/>
              <a:buChar char="§"/>
            </a:pPr>
            <a:r>
              <a:rPr kumimoji="0" lang="en-US" altLang="en-US" sz="1200" b="0" i="0" u="none" strike="noStrike" cap="none" spc="0" normalizeH="0" baseline="0" noProof="0" dirty="0">
                <a:ln>
                  <a:noFill/>
                </a:ln>
                <a:solidFill>
                  <a:schemeClr val="tx2"/>
                </a:solidFill>
                <a:effectLst/>
                <a:uLnTx/>
                <a:uFillTx/>
                <a:latin typeface="+mn-lt"/>
              </a:rPr>
              <a:t>The evaluators then went seam by seam, stitch by stitch, through the entire composite garment; coat and pant</a:t>
            </a:r>
            <a:endParaRPr lang="en-US" sz="1200" dirty="0"/>
          </a:p>
          <a:p>
            <a:pPr marL="285750" lvl="0" indent="-285750">
              <a:buClr>
                <a:schemeClr val="accent2"/>
              </a:buClr>
              <a:buSzPct val="92000"/>
              <a:buFont typeface="Wingdings" panose="05000000000000000000" pitchFamily="2" charset="2"/>
              <a:buChar char="§"/>
            </a:pPr>
            <a:r>
              <a:rPr kumimoji="0" lang="en-US" altLang="en-US" sz="1200" b="0" i="0" u="none" strike="noStrike" cap="none" spc="0" normalizeH="0" baseline="0" noProof="0" dirty="0">
                <a:ln>
                  <a:noFill/>
                </a:ln>
                <a:solidFill>
                  <a:schemeClr val="tx2"/>
                </a:solidFill>
                <a:effectLst/>
                <a:uLnTx/>
                <a:uFillTx/>
                <a:latin typeface="+mn-lt"/>
              </a:rPr>
              <a:t>After much discussion and examination, their decision was unanimous. (Polling of the evaluators not able to attend was consistent with the decisions made.) </a:t>
            </a:r>
            <a:endParaRPr lang="en-US" sz="1200" dirty="0"/>
          </a:p>
          <a:p>
            <a:endParaRPr lang="en-US" sz="1200" dirty="0"/>
          </a:p>
        </p:txBody>
      </p:sp>
      <p:sp>
        <p:nvSpPr>
          <p:cNvPr id="4" name="Title 3">
            <a:extLst>
              <a:ext uri="{FF2B5EF4-FFF2-40B4-BE49-F238E27FC236}">
                <a16:creationId xmlns:a16="http://schemas.microsoft.com/office/drawing/2014/main" id="{8739A4D5-F31F-4DCB-B3C1-3F59022BAA36}"/>
              </a:ext>
            </a:extLst>
          </p:cNvPr>
          <p:cNvSpPr>
            <a:spLocks noGrp="1"/>
          </p:cNvSpPr>
          <p:nvPr>
            <p:ph type="title"/>
          </p:nvPr>
        </p:nvSpPr>
        <p:spPr>
          <a:xfrm>
            <a:off x="443455" y="549652"/>
            <a:ext cx="8272212" cy="741249"/>
          </a:xfrm>
        </p:spPr>
        <p:txBody>
          <a:bodyPr anchor="t">
            <a:normAutofit/>
          </a:bodyPr>
          <a:lstStyle/>
          <a:p>
            <a:pPr algn="r"/>
            <a:r>
              <a:rPr lang="en-US" sz="4000" cap="none" dirty="0"/>
              <a:t>Scoring Meeting</a:t>
            </a:r>
          </a:p>
        </p:txBody>
      </p:sp>
    </p:spTree>
    <p:extLst>
      <p:ext uri="{BB962C8B-B14F-4D97-AF65-F5344CB8AC3E}">
        <p14:creationId xmlns:p14="http://schemas.microsoft.com/office/powerpoint/2010/main" val="170068704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98D97-7FA1-DCB1-2D84-54D1974891D4}"/>
              </a:ext>
            </a:extLst>
          </p:cNvPr>
          <p:cNvSpPr>
            <a:spLocks noGrp="1"/>
          </p:cNvSpPr>
          <p:nvPr>
            <p:ph type="title"/>
          </p:nvPr>
        </p:nvSpPr>
        <p:spPr>
          <a:xfrm>
            <a:off x="431921" y="547245"/>
            <a:ext cx="8272212" cy="424306"/>
          </a:xfrm>
        </p:spPr>
        <p:txBody>
          <a:bodyPr/>
          <a:lstStyle/>
          <a:p>
            <a:r>
              <a:rPr lang="en-US" dirty="0"/>
              <a:t>									Scoring meeting</a:t>
            </a:r>
          </a:p>
        </p:txBody>
      </p:sp>
      <p:pic>
        <p:nvPicPr>
          <p:cNvPr id="4" name="Picture 3" descr="A screen with writing on it&#10;&#10;Description automatically generated with low confidence">
            <a:extLst>
              <a:ext uri="{FF2B5EF4-FFF2-40B4-BE49-F238E27FC236}">
                <a16:creationId xmlns:a16="http://schemas.microsoft.com/office/drawing/2014/main" id="{ECD4E755-5508-2A13-9A5E-0B887CAD9E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6135" y="1375826"/>
            <a:ext cx="4820365" cy="3615274"/>
          </a:xfrm>
          <a:prstGeom prst="rect">
            <a:avLst/>
          </a:prstGeom>
        </p:spPr>
      </p:pic>
      <p:pic>
        <p:nvPicPr>
          <p:cNvPr id="6" name="Picture 5" descr="A whiteboard with writing on it&#10;&#10;Description automatically generated with medium confidence">
            <a:extLst>
              <a:ext uri="{FF2B5EF4-FFF2-40B4-BE49-F238E27FC236}">
                <a16:creationId xmlns:a16="http://schemas.microsoft.com/office/drawing/2014/main" id="{68467A4F-8557-1DF1-51AC-03A475AA1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0" y="1352550"/>
            <a:ext cx="4851400" cy="3638550"/>
          </a:xfrm>
          <a:prstGeom prst="rect">
            <a:avLst/>
          </a:prstGeom>
        </p:spPr>
      </p:pic>
    </p:spTree>
    <p:extLst>
      <p:ext uri="{BB962C8B-B14F-4D97-AF65-F5344CB8AC3E}">
        <p14:creationId xmlns:p14="http://schemas.microsoft.com/office/powerpoint/2010/main" val="33457186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C:\Users\Jim Reidy\AppData\Local\Microsoft\Windows\Temporary Internet Files\Content.Outlook\QWKHU0UL\IMG_4498.JPG">
            <a:extLst>
              <a:ext uri="{FF2B5EF4-FFF2-40B4-BE49-F238E27FC236}">
                <a16:creationId xmlns:a16="http://schemas.microsoft.com/office/drawing/2014/main" id="{70D7DE67-4C26-42D0-AA91-3BC915B00B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4" y="549621"/>
            <a:ext cx="2819400"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7" name="Picture 5" descr="C:\Users\Jim Reidy\AppData\Local\Microsoft\Windows\Temporary Internet Files\Content.Outlook\QWKHU0UL\IMG_4504.JPG">
            <a:extLst>
              <a:ext uri="{FF2B5EF4-FFF2-40B4-BE49-F238E27FC236}">
                <a16:creationId xmlns:a16="http://schemas.microsoft.com/office/drawing/2014/main" id="{15B8A3D0-2323-48DC-9EE5-EF0AF69D8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409950"/>
            <a:ext cx="2819401"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6" descr="C:\Users\Jim Reidy\AppData\Local\Microsoft\Windows\Temporary Internet Files\Content.Outlook\QWKHU0UL\IMG_4499.JPG">
            <a:extLst>
              <a:ext uri="{FF2B5EF4-FFF2-40B4-BE49-F238E27FC236}">
                <a16:creationId xmlns:a16="http://schemas.microsoft.com/office/drawing/2014/main" id="{C52EF0E2-E473-4D48-B536-26F0A2F4DA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2" y="549621"/>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4" descr="C:\Users\Jim Reidy\AppData\Local\Microsoft\Windows\Temporary Internet Files\Content.Outlook\QWKHU0UL\IMG_4500.JPG">
            <a:extLst>
              <a:ext uri="{FF2B5EF4-FFF2-40B4-BE49-F238E27FC236}">
                <a16:creationId xmlns:a16="http://schemas.microsoft.com/office/drawing/2014/main" id="{6091E4B9-3101-465C-9CCE-6F4545EA92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4" y="2209800"/>
            <a:ext cx="2209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2" descr="C:\Users\Jim Reidy\AppData\Local\Microsoft\Windows\Temporary Internet Files\Content.Outlook\QWKHU0UL\IMG_4495.JPG">
            <a:extLst>
              <a:ext uri="{FF2B5EF4-FFF2-40B4-BE49-F238E27FC236}">
                <a16:creationId xmlns:a16="http://schemas.microsoft.com/office/drawing/2014/main" id="{90B2E460-E390-4C8E-A8FC-C8506AA53C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6" y="249555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3" descr="C:\Users\Jim Reidy\AppData\Local\Microsoft\Windows\Temporary Internet Files\Content.Outlook\QWKHU0UL\IMG_4501.JPG">
            <a:extLst>
              <a:ext uri="{FF2B5EF4-FFF2-40B4-BE49-F238E27FC236}">
                <a16:creationId xmlns:a16="http://schemas.microsoft.com/office/drawing/2014/main" id="{CEBB9873-DB29-4617-A09D-35AEF4FDDB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6304" y="3524250"/>
            <a:ext cx="13716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4" descr="C:\Users\Jim Reidy\AppData\Local\Microsoft\Windows\Temporary Internet Files\Content.Outlook\QWKHU0UL\IMG_4493.JPG">
            <a:extLst>
              <a:ext uri="{FF2B5EF4-FFF2-40B4-BE49-F238E27FC236}">
                <a16:creationId xmlns:a16="http://schemas.microsoft.com/office/drawing/2014/main" id="{6C1CF610-AC6F-468D-8021-26508DC4A69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5399" b="11116"/>
          <a:stretch/>
        </p:blipFill>
        <p:spPr bwMode="auto">
          <a:xfrm>
            <a:off x="6172206" y="549621"/>
            <a:ext cx="25146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9871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BFDA9692-ECDC-4B59-86B2-8C90FDE1A0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534"/>
            <a:ext cx="9144000" cy="47409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2C05506-42A1-49C0-9D87-081CCD902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5862" y="3856480"/>
            <a:ext cx="8468145"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extBox 1">
            <a:extLst>
              <a:ext uri="{FF2B5EF4-FFF2-40B4-BE49-F238E27FC236}">
                <a16:creationId xmlns:a16="http://schemas.microsoft.com/office/drawing/2014/main" id="{DAAC285F-0BD2-1B4C-AC09-EE433666D3A0}"/>
              </a:ext>
            </a:extLst>
          </p:cNvPr>
          <p:cNvSpPr txBox="1"/>
          <p:nvPr/>
        </p:nvSpPr>
        <p:spPr>
          <a:xfrm>
            <a:off x="435894" y="3948365"/>
            <a:ext cx="8272212" cy="53915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400" cap="all">
                <a:solidFill>
                  <a:srgbClr val="FFFEFF"/>
                </a:solidFill>
                <a:latin typeface="+mj-lt"/>
                <a:ea typeface="+mj-ea"/>
                <a:cs typeface="+mj-cs"/>
              </a:rPr>
              <a:t>New / Replacement Gear / Items Considerations. </a:t>
            </a:r>
          </a:p>
        </p:txBody>
      </p:sp>
      <p:graphicFrame>
        <p:nvGraphicFramePr>
          <p:cNvPr id="28677" name="Content Placeholder 2">
            <a:extLst>
              <a:ext uri="{FF2B5EF4-FFF2-40B4-BE49-F238E27FC236}">
                <a16:creationId xmlns:a16="http://schemas.microsoft.com/office/drawing/2014/main" id="{A0299558-E74F-E195-2A8A-38D0BE500DD0}"/>
              </a:ext>
            </a:extLst>
          </p:cNvPr>
          <p:cNvGraphicFramePr>
            <a:graphicFrameLocks noGrp="1"/>
          </p:cNvGraphicFramePr>
          <p:nvPr>
            <p:ph idx="1"/>
            <p:extLst>
              <p:ext uri="{D42A27DB-BD31-4B8C-83A1-F6EECF244321}">
                <p14:modId xmlns:p14="http://schemas.microsoft.com/office/powerpoint/2010/main" val="3822027124"/>
              </p:ext>
            </p:extLst>
          </p:nvPr>
        </p:nvGraphicFramePr>
        <p:xfrm>
          <a:off x="482203" y="643833"/>
          <a:ext cx="8179594" cy="2970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56041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C:\Users\Jim Reidy\AppData\Local\Microsoft\Windows\Temporary Internet Files\Content.Outlook\QWKHU0UL\IMG_6288.JPG">
            <a:extLst>
              <a:ext uri="{FF2B5EF4-FFF2-40B4-BE49-F238E27FC236}">
                <a16:creationId xmlns:a16="http://schemas.microsoft.com/office/drawing/2014/main" id="{4AA7EBBA-A86E-47C4-AF0B-F882D23431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2832" y="824014"/>
            <a:ext cx="33528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3" descr="C:\Users\Jim Reidy\AppData\Local\Microsoft\Windows\Temporary Internet Files\Content.Outlook\QWKHU0UL\IMG_6283.JPG">
            <a:extLst>
              <a:ext uri="{FF2B5EF4-FFF2-40B4-BE49-F238E27FC236}">
                <a16:creationId xmlns:a16="http://schemas.microsoft.com/office/drawing/2014/main" id="{FEED93A4-E303-4BC7-AE93-3930B2DD34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54" y="516484"/>
            <a:ext cx="33528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descr="C:\Users\Jim Reidy\AppData\Local\Microsoft\Windows\Temporary Internet Files\Content.Outlook\QWKHU0UL\IMG_6284.JPG">
            <a:extLst>
              <a:ext uri="{FF2B5EF4-FFF2-40B4-BE49-F238E27FC236}">
                <a16:creationId xmlns:a16="http://schemas.microsoft.com/office/drawing/2014/main" id="{383367D5-EDE1-47F6-B2CF-4C8AE35D91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8497" y="3150394"/>
            <a:ext cx="33528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5" descr="C:\Users\Jim Reidy\AppData\Local\Microsoft\Windows\Temporary Internet Files\Content.Outlook\QWKHU0UL\IMG_6294.JPG">
            <a:extLst>
              <a:ext uri="{FF2B5EF4-FFF2-40B4-BE49-F238E27FC236}">
                <a16:creationId xmlns:a16="http://schemas.microsoft.com/office/drawing/2014/main" id="{498E6289-D816-4A80-9063-60BE4505D2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6496" y="2946400"/>
            <a:ext cx="2089944" cy="2089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6" descr="C:\Users\Jim Reidy\AppData\Local\Microsoft\Windows\Temporary Internet Files\Content.Outlook\QWKHU0UL\IMG_6290 (2).JPG">
            <a:extLst>
              <a:ext uri="{FF2B5EF4-FFF2-40B4-BE49-F238E27FC236}">
                <a16:creationId xmlns:a16="http://schemas.microsoft.com/office/drawing/2014/main" id="{C1E7924D-E5FC-4E0D-8B2A-7C43671744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107532"/>
            <a:ext cx="342900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9" name="TextBox 6">
            <a:extLst>
              <a:ext uri="{FF2B5EF4-FFF2-40B4-BE49-F238E27FC236}">
                <a16:creationId xmlns:a16="http://schemas.microsoft.com/office/drawing/2014/main" id="{87387061-F923-4E61-A314-81242AE8FD61}"/>
              </a:ext>
            </a:extLst>
          </p:cNvPr>
          <p:cNvSpPr txBox="1">
            <a:spLocks noChangeArrowheads="1"/>
          </p:cNvSpPr>
          <p:nvPr/>
        </p:nvSpPr>
        <p:spPr bwMode="auto">
          <a:xfrm>
            <a:off x="3406094" y="483609"/>
            <a:ext cx="2286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C00000"/>
                </a:solidFill>
                <a:effectLst/>
                <a:uLnTx/>
                <a:uFillTx/>
                <a:latin typeface="+mn-lt"/>
                <a:cs typeface="Arial" panose="020B0604020202020204" pitchFamily="34" charset="0"/>
              </a:rPr>
              <a:t>SAFD 2</a:t>
            </a:r>
            <a:r>
              <a:rPr kumimoji="0" lang="en-US" altLang="en-US" sz="2800" b="1" i="0" u="none" strike="noStrike" kern="1200" cap="none" spc="0" normalizeH="0" baseline="30000" noProof="0" dirty="0">
                <a:ln>
                  <a:noFill/>
                </a:ln>
                <a:solidFill>
                  <a:srgbClr val="C00000"/>
                </a:solidFill>
                <a:effectLst/>
                <a:uLnTx/>
                <a:uFillTx/>
                <a:latin typeface="+mn-lt"/>
                <a:cs typeface="Arial" panose="020B0604020202020204" pitchFamily="34" charset="0"/>
              </a:rPr>
              <a:t>nd</a:t>
            </a:r>
            <a:r>
              <a:rPr kumimoji="0" lang="en-US" altLang="en-US" sz="2800" b="1" i="0" u="none" strike="noStrike" kern="1200" cap="none" spc="0" normalizeH="0" baseline="0" noProof="0" dirty="0">
                <a:ln>
                  <a:noFill/>
                </a:ln>
                <a:solidFill>
                  <a:srgbClr val="C00000"/>
                </a:solidFill>
                <a:effectLst/>
                <a:uLnTx/>
                <a:uFillTx/>
                <a:latin typeface="+mn-lt"/>
                <a:cs typeface="Arial" panose="020B0604020202020204" pitchFamily="34" charset="0"/>
              </a:rPr>
              <a:t> set of gear </a:t>
            </a:r>
            <a:r>
              <a:rPr lang="en-US" altLang="en-US" sz="2800" b="1" dirty="0">
                <a:solidFill>
                  <a:srgbClr val="C00000"/>
                </a:solidFill>
                <a:latin typeface="+mn-lt"/>
                <a:cs typeface="Arial" panose="020B0604020202020204" pitchFamily="34" charset="0"/>
              </a:rPr>
              <a:t>distribution</a:t>
            </a:r>
            <a:endParaRPr kumimoji="0" lang="en-US" altLang="en-US" sz="2800" b="1" i="0" u="none" strike="noStrike" kern="1200" cap="none" spc="0" normalizeH="0" baseline="0" noProof="0" dirty="0">
              <a:ln>
                <a:noFill/>
              </a:ln>
              <a:solidFill>
                <a:srgbClr val="C00000"/>
              </a:solidFill>
              <a:effectLst/>
              <a:uLnTx/>
              <a:uFillTx/>
              <a:latin typeface="+mn-lt"/>
              <a:cs typeface="Arial" panose="020B0604020202020204" pitchFamily="34" charset="0"/>
            </a:endParaRPr>
          </a:p>
        </p:txBody>
      </p:sp>
      <p:sp>
        <p:nvSpPr>
          <p:cNvPr id="74760" name="TextBox 7">
            <a:extLst>
              <a:ext uri="{FF2B5EF4-FFF2-40B4-BE49-F238E27FC236}">
                <a16:creationId xmlns:a16="http://schemas.microsoft.com/office/drawing/2014/main" id="{D94A5D5A-0879-4F15-B0FF-C32C5C33E42A}"/>
              </a:ext>
            </a:extLst>
          </p:cNvPr>
          <p:cNvSpPr txBox="1">
            <a:spLocks noChangeArrowheads="1"/>
          </p:cNvSpPr>
          <p:nvPr/>
        </p:nvSpPr>
        <p:spPr bwMode="auto">
          <a:xfrm>
            <a:off x="228600" y="2291058"/>
            <a:ext cx="3124200" cy="923330"/>
          </a:xfrm>
          <a:prstGeom prst="rect">
            <a:avLst/>
          </a:prstGeom>
          <a:ln/>
        </p:spPr>
        <p:style>
          <a:lnRef idx="1">
            <a:schemeClr val="accent5"/>
          </a:lnRef>
          <a:fillRef idx="3">
            <a:schemeClr val="accent5"/>
          </a:fillRef>
          <a:effectRef idx="2">
            <a:schemeClr val="accent5"/>
          </a:effectRef>
          <a:fontRef idx="minor">
            <a:schemeClr val="lt1"/>
          </a:fontRef>
        </p:style>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6 days for 3 shifts (July)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Dispatch managed the flow along with on site officer</a:t>
            </a:r>
          </a:p>
        </p:txBody>
      </p:sp>
      <p:sp>
        <p:nvSpPr>
          <p:cNvPr id="74761" name="TextBox 8">
            <a:extLst>
              <a:ext uri="{FF2B5EF4-FFF2-40B4-BE49-F238E27FC236}">
                <a16:creationId xmlns:a16="http://schemas.microsoft.com/office/drawing/2014/main" id="{6F60D2A9-A059-4066-B48B-96CBB219ACD0}"/>
              </a:ext>
            </a:extLst>
          </p:cNvPr>
          <p:cNvSpPr txBox="1">
            <a:spLocks noChangeArrowheads="1"/>
          </p:cNvSpPr>
          <p:nvPr/>
        </p:nvSpPr>
        <p:spPr bwMode="auto">
          <a:xfrm>
            <a:off x="6099497" y="2584495"/>
            <a:ext cx="2590800" cy="646331"/>
          </a:xfrm>
          <a:prstGeom prst="rect">
            <a:avLst/>
          </a:prstGeom>
          <a:ln/>
        </p:spPr>
        <p:style>
          <a:lnRef idx="1">
            <a:schemeClr val="accent4"/>
          </a:lnRef>
          <a:fillRef idx="3">
            <a:schemeClr val="accent4"/>
          </a:fillRef>
          <a:effectRef idx="2">
            <a:schemeClr val="accent4"/>
          </a:effectRef>
          <a:fontRef idx="minor">
            <a:schemeClr val="lt1"/>
          </a:fontRef>
        </p:style>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Keep track on site of flow and delays</a:t>
            </a:r>
          </a:p>
        </p:txBody>
      </p:sp>
      <p:sp>
        <p:nvSpPr>
          <p:cNvPr id="74762" name="TextBox 9">
            <a:extLst>
              <a:ext uri="{FF2B5EF4-FFF2-40B4-BE49-F238E27FC236}">
                <a16:creationId xmlns:a16="http://schemas.microsoft.com/office/drawing/2014/main" id="{6B2BEE22-C5F6-4DF1-99C4-B20BDC061E93}"/>
              </a:ext>
            </a:extLst>
          </p:cNvPr>
          <p:cNvSpPr txBox="1">
            <a:spLocks noChangeArrowheads="1"/>
          </p:cNvSpPr>
          <p:nvPr/>
        </p:nvSpPr>
        <p:spPr bwMode="auto">
          <a:xfrm>
            <a:off x="3674850" y="1924967"/>
            <a:ext cx="1832349" cy="1169551"/>
          </a:xfrm>
          <a:prstGeom prst="rect">
            <a:avLst/>
          </a:prstGeom>
          <a:ln/>
        </p:spPr>
        <p:style>
          <a:lnRef idx="1">
            <a:schemeClr val="accent2"/>
          </a:lnRef>
          <a:fillRef idx="3">
            <a:schemeClr val="accent2"/>
          </a:fillRef>
          <a:effectRef idx="2">
            <a:schemeClr val="accent2"/>
          </a:effectRef>
          <a:fontRef idx="minor">
            <a:schemeClr val="lt1"/>
          </a:fontRef>
        </p:style>
        <p:txBody>
          <a:bodyPr wrap="square">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Picked up new gear and dropped off old gear to be cleaned inspected and stored as 2</a:t>
            </a:r>
            <a:r>
              <a:rPr kumimoji="0" lang="en-US" altLang="en-US" sz="1400" b="0" i="0" u="none" strike="noStrike" kern="1200" cap="none" spc="0" normalizeH="0" baseline="30000" noProof="0" dirty="0">
                <a:ln>
                  <a:noFill/>
                </a:ln>
                <a:solidFill>
                  <a:prstClr val="black"/>
                </a:solidFill>
                <a:effectLst/>
                <a:uLnTx/>
                <a:uFillTx/>
                <a:latin typeface="+mn-lt"/>
                <a:ea typeface="+mn-ea"/>
                <a:cs typeface="Arial" panose="020B0604020202020204" pitchFamily="34" charset="0"/>
              </a:rPr>
              <a:t>nd</a:t>
            </a:r>
            <a:r>
              <a:rPr kumimoji="0" lang="en-US" altLang="en-US" sz="14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set</a:t>
            </a:r>
          </a:p>
        </p:txBody>
      </p:sp>
    </p:spTree>
    <p:extLst>
      <p:ext uri="{BB962C8B-B14F-4D97-AF65-F5344CB8AC3E}">
        <p14:creationId xmlns:p14="http://schemas.microsoft.com/office/powerpoint/2010/main" val="35997306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FDA9692-ECDC-4B59-86B2-8C90FDE1A0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534"/>
            <a:ext cx="9144000" cy="47409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2C05506-42A1-49C0-9D87-081CCD902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5862" y="3856480"/>
            <a:ext cx="8468145"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Title 1">
            <a:extLst>
              <a:ext uri="{FF2B5EF4-FFF2-40B4-BE49-F238E27FC236}">
                <a16:creationId xmlns:a16="http://schemas.microsoft.com/office/drawing/2014/main" id="{91C93EBC-E706-4A8B-9F3D-08E957B20A33}"/>
              </a:ext>
            </a:extLst>
          </p:cNvPr>
          <p:cNvSpPr>
            <a:spLocks noGrp="1" noChangeArrowheads="1"/>
          </p:cNvSpPr>
          <p:nvPr>
            <p:ph type="title"/>
          </p:nvPr>
        </p:nvSpPr>
        <p:spPr>
          <a:xfrm>
            <a:off x="435894" y="3948365"/>
            <a:ext cx="8272212" cy="539152"/>
          </a:xfrm>
        </p:spPr>
        <p:txBody>
          <a:bodyPr rtlCol="0">
            <a:normAutofit/>
          </a:bodyPr>
          <a:lstStyle/>
          <a:p>
            <a:pPr eaLnBrk="1" fontAlgn="auto" hangingPunct="1">
              <a:spcAft>
                <a:spcPts val="0"/>
              </a:spcAft>
              <a:defRPr/>
            </a:pPr>
            <a:r>
              <a:rPr lang="en-US" altLang="en-US" cap="none">
                <a:solidFill>
                  <a:srgbClr val="FFFEFF"/>
                </a:solidFill>
                <a:cs typeface="Aharoni" panose="020F0502020204030204" pitchFamily="34" charset="0"/>
              </a:rPr>
              <a:t>Recommendations</a:t>
            </a:r>
          </a:p>
        </p:txBody>
      </p:sp>
      <p:graphicFrame>
        <p:nvGraphicFramePr>
          <p:cNvPr id="7" name="Content Placeholder 2">
            <a:extLst>
              <a:ext uri="{FF2B5EF4-FFF2-40B4-BE49-F238E27FC236}">
                <a16:creationId xmlns:a16="http://schemas.microsoft.com/office/drawing/2014/main" id="{B45CA4FF-1423-96B1-51A3-2C465C9C9CFA}"/>
              </a:ext>
            </a:extLst>
          </p:cNvPr>
          <p:cNvGraphicFramePr>
            <a:graphicFrameLocks noGrp="1"/>
          </p:cNvGraphicFramePr>
          <p:nvPr>
            <p:ph idx="1"/>
            <p:extLst>
              <p:ext uri="{D42A27DB-BD31-4B8C-83A1-F6EECF244321}">
                <p14:modId xmlns:p14="http://schemas.microsoft.com/office/powerpoint/2010/main" val="440928191"/>
              </p:ext>
            </p:extLst>
          </p:nvPr>
        </p:nvGraphicFramePr>
        <p:xfrm>
          <a:off x="482203" y="643833"/>
          <a:ext cx="8179594" cy="2970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08735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E8BCA1D-ACDF-4D63-9AA0-366C4F855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CCC748-B417-3F4F-98E6-18D118325822}"/>
              </a:ext>
            </a:extLst>
          </p:cNvPr>
          <p:cNvSpPr txBox="1"/>
          <p:nvPr/>
        </p:nvSpPr>
        <p:spPr>
          <a:xfrm>
            <a:off x="559671" y="778475"/>
            <a:ext cx="2290568" cy="3531848"/>
          </a:xfrm>
          <a:prstGeom prst="rect">
            <a:avLst/>
          </a:prstGeom>
        </p:spPr>
        <p:txBody>
          <a:bodyPr vert="horz" lIns="91440" tIns="45720" rIns="91440" bIns="45720" rtlCol="0" anchor="ctr">
            <a:normAutofit/>
          </a:bodyPr>
          <a:lstStyle/>
          <a:p>
            <a:pPr>
              <a:spcBef>
                <a:spcPct val="0"/>
              </a:spcBef>
              <a:spcAft>
                <a:spcPts val="600"/>
              </a:spcAft>
            </a:pPr>
            <a:r>
              <a:rPr lang="en-US" sz="2800" cap="all">
                <a:solidFill>
                  <a:schemeClr val="accent1"/>
                </a:solidFill>
                <a:latin typeface="+mj-lt"/>
                <a:ea typeface="+mj-ea"/>
                <a:cs typeface="+mj-cs"/>
              </a:rPr>
              <a:t>Recommendations</a:t>
            </a:r>
          </a:p>
        </p:txBody>
      </p:sp>
      <p:sp>
        <p:nvSpPr>
          <p:cNvPr id="13" name="Rectangle 12">
            <a:extLst>
              <a:ext uri="{FF2B5EF4-FFF2-40B4-BE49-F238E27FC236}">
                <a16:creationId xmlns:a16="http://schemas.microsoft.com/office/drawing/2014/main" id="{5DB82E3F-D9C4-42E7-AABF-D760C2F56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2900"/>
            <a:ext cx="2777490" cy="712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5F145784-B126-48E6-B33B-0BEA2EBF1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1372"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06AD7FED-ECA8-4F84-9067-C1B1E9610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74DF12F2-5059-41AC-A8BD-D5E115CDC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5138" y="542923"/>
            <a:ext cx="5623962" cy="425767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7" name="TextBox 4">
            <a:extLst>
              <a:ext uri="{FF2B5EF4-FFF2-40B4-BE49-F238E27FC236}">
                <a16:creationId xmlns:a16="http://schemas.microsoft.com/office/drawing/2014/main" id="{7CC6DF0B-F5AF-BA7B-E217-F5327D890674}"/>
              </a:ext>
            </a:extLst>
          </p:cNvPr>
          <p:cNvGraphicFramePr/>
          <p:nvPr>
            <p:extLst>
              <p:ext uri="{D42A27DB-BD31-4B8C-83A1-F6EECF244321}">
                <p14:modId xmlns:p14="http://schemas.microsoft.com/office/powerpoint/2010/main" val="3034984583"/>
              </p:ext>
            </p:extLst>
          </p:nvPr>
        </p:nvGraphicFramePr>
        <p:xfrm>
          <a:off x="3448828" y="778475"/>
          <a:ext cx="5259278" cy="3531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7808183"/>
      </p:ext>
    </p:extLst>
  </p:cSld>
  <p:clrMapOvr>
    <a:overrideClrMapping bg1="dk1" tx1="lt1" bg2="dk2"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826A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person, outdoor, standing&#10;&#10;Description automatically generated">
            <a:extLst>
              <a:ext uri="{FF2B5EF4-FFF2-40B4-BE49-F238E27FC236}">
                <a16:creationId xmlns:a16="http://schemas.microsoft.com/office/drawing/2014/main" id="{DFB43CCE-09F2-7787-6F48-5D1A49BDD8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8645" y="482600"/>
            <a:ext cx="3906709" cy="4178299"/>
          </a:xfrm>
          <a:prstGeom prst="rect">
            <a:avLst/>
          </a:prstGeom>
        </p:spPr>
      </p:pic>
    </p:spTree>
    <p:extLst>
      <p:ext uri="{BB962C8B-B14F-4D97-AF65-F5344CB8AC3E}">
        <p14:creationId xmlns:p14="http://schemas.microsoft.com/office/powerpoint/2010/main" val="27494932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5532541-3DD3-41E5-8A32-66B3A7E87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8C2B616-8D14-45CB-A478-6E86E9409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900" y="341566"/>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C12DFC63-1682-487D-9C51-E2AE6A82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3255"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995E8F75-14DA-4B0D-9A9D-517CDEDB1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31610" y="340232"/>
            <a:ext cx="2777490" cy="73915"/>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06622CA6-F7C7-442F-B116-0CE98BFB4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246" y="458247"/>
            <a:ext cx="2779144" cy="3891786"/>
          </a:xfrm>
          <a:prstGeom prst="rect">
            <a:avLst/>
          </a:prstGeom>
          <a:solidFill>
            <a:srgbClr val="FFFF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wearing a hat&#10;&#10;Description automatically generated with low confidence">
            <a:extLst>
              <a:ext uri="{FF2B5EF4-FFF2-40B4-BE49-F238E27FC236}">
                <a16:creationId xmlns:a16="http://schemas.microsoft.com/office/drawing/2014/main" id="{9B01077F-27D3-2B79-8D19-984FDE0402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03" y="1047750"/>
            <a:ext cx="2606782" cy="2687404"/>
          </a:xfrm>
          <a:prstGeom prst="rect">
            <a:avLst/>
          </a:prstGeom>
        </p:spPr>
      </p:pic>
      <p:sp>
        <p:nvSpPr>
          <p:cNvPr id="36" name="Rectangle 35">
            <a:extLst>
              <a:ext uri="{FF2B5EF4-FFF2-40B4-BE49-F238E27FC236}">
                <a16:creationId xmlns:a16="http://schemas.microsoft.com/office/drawing/2014/main" id="{3C3F9C0A-ED6A-47AD-8E68-07AD0DD44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83255" y="458248"/>
            <a:ext cx="5624193" cy="3884235"/>
          </a:xfrm>
          <a:prstGeom prst="rect">
            <a:avLst/>
          </a:prstGeom>
          <a:solidFill>
            <a:srgbClr val="FFFFFF"/>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7D54E98F-758C-9A49-8D3F-EE719E08CE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8491" y="892275"/>
            <a:ext cx="5137658" cy="3005529"/>
          </a:xfrm>
          <a:prstGeom prst="rect">
            <a:avLst/>
          </a:prstGeom>
        </p:spPr>
      </p:pic>
      <p:sp>
        <p:nvSpPr>
          <p:cNvPr id="38" name="Rectangle 37">
            <a:extLst>
              <a:ext uri="{FF2B5EF4-FFF2-40B4-BE49-F238E27FC236}">
                <a16:creationId xmlns:a16="http://schemas.microsoft.com/office/drawing/2014/main" id="{2286F83E-A144-4A18-92C2-0BBCAE06B9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899" y="4405256"/>
            <a:ext cx="8472550" cy="3876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172249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1">
            <a:extLst>
              <a:ext uri="{FF2B5EF4-FFF2-40B4-BE49-F238E27FC236}">
                <a16:creationId xmlns:a16="http://schemas.microsoft.com/office/drawing/2014/main" id="{B246F27F-F2D5-DC4F-85D3-C3C1B9DF2888}"/>
              </a:ext>
            </a:extLst>
          </p:cNvPr>
          <p:cNvSpPr txBox="1">
            <a:spLocks noChangeArrowheads="1"/>
          </p:cNvSpPr>
          <p:nvPr/>
        </p:nvSpPr>
        <p:spPr bwMode="auto">
          <a:xfrm>
            <a:off x="2159000" y="415925"/>
            <a:ext cx="4495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eaLnBrk="1" hangingPunct="1"/>
            <a:r>
              <a:rPr lang="en-US" altLang="en-US" sz="4000" b="1" dirty="0">
                <a:latin typeface="Arial" panose="020B0604020202020204" pitchFamily="34" charset="0"/>
                <a:cs typeface="Arial" panose="020B0604020202020204" pitchFamily="34" charset="0"/>
              </a:rPr>
              <a:t>FOCUS GROUPS</a:t>
            </a:r>
          </a:p>
        </p:txBody>
      </p:sp>
      <p:sp>
        <p:nvSpPr>
          <p:cNvPr id="21506" name="TextBox 2">
            <a:extLst>
              <a:ext uri="{FF2B5EF4-FFF2-40B4-BE49-F238E27FC236}">
                <a16:creationId xmlns:a16="http://schemas.microsoft.com/office/drawing/2014/main" id="{581B39EC-AA27-5241-BD85-CDFD092B4068}"/>
              </a:ext>
            </a:extLst>
          </p:cNvPr>
          <p:cNvSpPr txBox="1">
            <a:spLocks noChangeArrowheads="1"/>
          </p:cNvSpPr>
          <p:nvPr/>
        </p:nvSpPr>
        <p:spPr bwMode="auto">
          <a:xfrm>
            <a:off x="139700" y="1123950"/>
            <a:ext cx="85344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defRPr>
            </a:lvl1pPr>
            <a:lvl2pPr marL="742950" indent="-285750">
              <a:defRPr>
                <a:solidFill>
                  <a:schemeClr val="tx1"/>
                </a:solidFill>
                <a:latin typeface="Franklin Gothic Book" panose="020B0503020102020204" pitchFamily="34" charset="0"/>
              </a:defRPr>
            </a:lvl2pPr>
            <a:lvl3pPr marL="1143000" indent="-228600">
              <a:defRPr>
                <a:solidFill>
                  <a:schemeClr val="tx1"/>
                </a:solidFill>
                <a:latin typeface="Franklin Gothic Book" panose="020B0503020102020204" pitchFamily="34" charset="0"/>
              </a:defRPr>
            </a:lvl3pPr>
            <a:lvl4pPr marL="1600200" indent="-228600">
              <a:defRPr>
                <a:solidFill>
                  <a:schemeClr val="tx1"/>
                </a:solidFill>
                <a:latin typeface="Franklin Gothic Book" panose="020B0503020102020204" pitchFamily="34" charset="0"/>
              </a:defRPr>
            </a:lvl4pPr>
            <a:lvl5pPr marL="2057400" indent="-228600">
              <a:defRPr>
                <a:solidFill>
                  <a:schemeClr val="tx1"/>
                </a:solidFill>
                <a:latin typeface="Franklin Gothic Book" panose="020B0503020102020204" pitchFamily="34" charset="0"/>
              </a:defRPr>
            </a:lvl5pPr>
            <a:lvl6pPr marL="2514600" indent="-228600" defTabSz="457200" eaLnBrk="0" fontAlgn="base" hangingPunct="0">
              <a:spcBef>
                <a:spcPct val="0"/>
              </a:spcBef>
              <a:spcAft>
                <a:spcPct val="0"/>
              </a:spcAft>
              <a:defRPr>
                <a:solidFill>
                  <a:schemeClr val="tx1"/>
                </a:solidFill>
                <a:latin typeface="Franklin Gothic Book" panose="020B0503020102020204" pitchFamily="34" charset="0"/>
              </a:defRPr>
            </a:lvl6pPr>
            <a:lvl7pPr marL="2971800" indent="-228600" defTabSz="457200" eaLnBrk="0" fontAlgn="base" hangingPunct="0">
              <a:spcBef>
                <a:spcPct val="0"/>
              </a:spcBef>
              <a:spcAft>
                <a:spcPct val="0"/>
              </a:spcAft>
              <a:defRPr>
                <a:solidFill>
                  <a:schemeClr val="tx1"/>
                </a:solidFill>
                <a:latin typeface="Franklin Gothic Book" panose="020B0503020102020204" pitchFamily="34" charset="0"/>
              </a:defRPr>
            </a:lvl7pPr>
            <a:lvl8pPr marL="3429000" indent="-228600" defTabSz="457200" eaLnBrk="0" fontAlgn="base" hangingPunct="0">
              <a:spcBef>
                <a:spcPct val="0"/>
              </a:spcBef>
              <a:spcAft>
                <a:spcPct val="0"/>
              </a:spcAft>
              <a:defRPr>
                <a:solidFill>
                  <a:schemeClr val="tx1"/>
                </a:solidFill>
                <a:latin typeface="Franklin Gothic Book" panose="020B0503020102020204" pitchFamily="34" charset="0"/>
              </a:defRPr>
            </a:lvl8pPr>
            <a:lvl9pPr marL="3886200" indent="-228600" defTabSz="457200" eaLnBrk="0" fontAlgn="base" hangingPunct="0">
              <a:spcBef>
                <a:spcPct val="0"/>
              </a:spcBef>
              <a:spcAft>
                <a:spcPct val="0"/>
              </a:spcAft>
              <a:defRPr>
                <a:solidFill>
                  <a:schemeClr val="tx1"/>
                </a:solidFill>
                <a:latin typeface="Franklin Gothic Book" panose="020B0503020102020204" pitchFamily="34" charset="0"/>
              </a:defRPr>
            </a:lvl9pPr>
          </a:lstStyle>
          <a:p>
            <a:pPr eaLnBrk="1" hangingPunct="1"/>
            <a:r>
              <a:rPr lang="en-US" altLang="en-US" sz="2400" b="1" dirty="0">
                <a:latin typeface="Arial" panose="020B0604020202020204" pitchFamily="34" charset="0"/>
                <a:cs typeface="Arial" panose="020B0604020202020204" pitchFamily="34" charset="0"/>
              </a:rPr>
              <a:t>		                     Staged or informal</a:t>
            </a:r>
          </a:p>
          <a:p>
            <a:pPr eaLnBrk="1" hangingPunct="1"/>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Firehouse kitchen *Training sessions *Formal group setting</a:t>
            </a:r>
          </a:p>
          <a:p>
            <a:pPr eaLnBrk="1" hangingPunct="1"/>
            <a:endParaRPr lang="en-US" altLang="en-US" sz="2400" dirty="0">
              <a:latin typeface="Arial" panose="020B0604020202020204" pitchFamily="34" charset="0"/>
              <a:cs typeface="Arial" panose="020B0604020202020204" pitchFamily="34" charset="0"/>
            </a:endParaRPr>
          </a:p>
          <a:p>
            <a:pPr eaLnBrk="1" hangingPunct="1"/>
            <a:endParaRPr lang="en-US" altLang="en-US" sz="24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9405E22-0C46-2347-A267-53BE925FCA85}"/>
              </a:ext>
            </a:extLst>
          </p:cNvPr>
          <p:cNvSpPr>
            <a:spLocks noChangeArrowheads="1"/>
          </p:cNvSpPr>
          <p:nvPr/>
        </p:nvSpPr>
        <p:spPr bwMode="auto">
          <a:xfrm>
            <a:off x="342900" y="2284413"/>
            <a:ext cx="8648700" cy="2800350"/>
          </a:xfrm>
          <a:prstGeom prst="rect">
            <a:avLst/>
          </a:prstGeom>
          <a:noFill/>
          <a:ln>
            <a:noFill/>
          </a:ln>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fontAlgn="auto" hangingPunct="1">
              <a:spcBef>
                <a:spcPct val="0"/>
              </a:spcBef>
              <a:spcAft>
                <a:spcPts val="0"/>
              </a:spcAft>
              <a:buFontTx/>
              <a:buNone/>
              <a:defRPr/>
            </a:pPr>
            <a:r>
              <a:rPr lang="en-US" altLang="en-US" sz="2000" b="1" i="1" dirty="0">
                <a:solidFill>
                  <a:srgbClr val="0070C0"/>
                </a:solidFill>
                <a:latin typeface="Arial" charset="0"/>
                <a:cs typeface="Arial" charset="0"/>
              </a:rPr>
              <a:t>What’s important to the firefighter and what priority do they give to those items or issues</a:t>
            </a:r>
          </a:p>
          <a:p>
            <a:pPr marL="342900" indent="-342900" eaLnBrk="1" fontAlgn="auto" hangingPunct="1">
              <a:spcBef>
                <a:spcPct val="0"/>
              </a:spcBef>
              <a:spcAft>
                <a:spcPts val="0"/>
              </a:spcAft>
              <a:buFontTx/>
              <a:buAutoNum type="arabicParenR"/>
              <a:defRPr/>
            </a:pPr>
            <a:r>
              <a:rPr lang="en-US" altLang="en-US" sz="2000" b="1" i="1" dirty="0">
                <a:solidFill>
                  <a:srgbClr val="0070C0"/>
                </a:solidFill>
                <a:latin typeface="Arial" charset="0"/>
                <a:cs typeface="Arial" charset="0"/>
              </a:rPr>
              <a:t>meet in person with a cross section of field personnel to establish the priorities</a:t>
            </a:r>
          </a:p>
          <a:p>
            <a:pPr eaLnBrk="1" fontAlgn="auto" hangingPunct="1">
              <a:spcBef>
                <a:spcPct val="0"/>
              </a:spcBef>
              <a:spcAft>
                <a:spcPts val="0"/>
              </a:spcAft>
              <a:buFont typeface="Arial" charset="0"/>
              <a:buNone/>
              <a:defRPr/>
            </a:pPr>
            <a:r>
              <a:rPr lang="en-US" altLang="en-US" sz="2000" b="1" i="1" dirty="0">
                <a:solidFill>
                  <a:srgbClr val="0070C0"/>
                </a:solidFill>
                <a:latin typeface="Arial" charset="0"/>
                <a:cs typeface="Arial" charset="0"/>
              </a:rPr>
              <a:t>2) anonymous survey online</a:t>
            </a:r>
          </a:p>
          <a:p>
            <a:pPr eaLnBrk="1" fontAlgn="auto" hangingPunct="1">
              <a:spcBef>
                <a:spcPct val="0"/>
              </a:spcBef>
              <a:spcAft>
                <a:spcPts val="0"/>
              </a:spcAft>
              <a:buFont typeface="Arial" charset="0"/>
              <a:buNone/>
              <a:defRPr/>
            </a:pPr>
            <a:r>
              <a:rPr lang="en-US" altLang="en-US" sz="2000" b="1" i="1" dirty="0">
                <a:solidFill>
                  <a:srgbClr val="0070C0"/>
                </a:solidFill>
                <a:latin typeface="Arial" charset="0"/>
                <a:cs typeface="Arial" charset="0"/>
              </a:rPr>
              <a:t>3) personnel range in age, seniority, rank, assignment, and geographic area</a:t>
            </a:r>
          </a:p>
          <a:p>
            <a:pPr eaLnBrk="1" fontAlgn="auto" hangingPunct="1">
              <a:spcBef>
                <a:spcPct val="0"/>
              </a:spcBef>
              <a:spcAft>
                <a:spcPts val="0"/>
              </a:spcAft>
              <a:buFont typeface="Arial" charset="0"/>
              <a:buNone/>
              <a:defRPr/>
            </a:pPr>
            <a:r>
              <a:rPr lang="en-US" altLang="en-US" sz="2000" b="1" i="1" dirty="0">
                <a:solidFill>
                  <a:srgbClr val="0070C0"/>
                </a:solidFill>
                <a:latin typeface="Arial" charset="0"/>
                <a:cs typeface="Arial" charset="0"/>
              </a:rPr>
              <a:t>4) New recruit or different department bias</a:t>
            </a:r>
          </a:p>
          <a:p>
            <a:pPr eaLnBrk="1" fontAlgn="auto" hangingPunct="1">
              <a:spcBef>
                <a:spcPct val="0"/>
              </a:spcBef>
              <a:spcAft>
                <a:spcPts val="0"/>
              </a:spcAft>
              <a:buFontTx/>
              <a:buNone/>
              <a:defRPr/>
            </a:pPr>
            <a:r>
              <a:rPr lang="en-US" altLang="en-US" sz="1600" dirty="0">
                <a:latin typeface="Arial" charset="0"/>
                <a:cs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efault Theme">
  <a:themeElements>
    <a:clrScheme name="UL Theme 2021">
      <a:dk1>
        <a:srgbClr val="000000"/>
      </a:dk1>
      <a:lt1>
        <a:srgbClr val="FFFFFF"/>
      </a:lt1>
      <a:dk2>
        <a:srgbClr val="BCBEC0"/>
      </a:dk2>
      <a:lt2>
        <a:srgbClr val="EBEBEB"/>
      </a:lt2>
      <a:accent1>
        <a:srgbClr val="C02032"/>
      </a:accent1>
      <a:accent2>
        <a:srgbClr val="2055C0"/>
      </a:accent2>
      <a:accent3>
        <a:srgbClr val="43B4E4"/>
      </a:accent3>
      <a:accent4>
        <a:srgbClr val="92C83E"/>
      </a:accent4>
      <a:accent5>
        <a:srgbClr val="1695A5"/>
      </a:accent5>
      <a:accent6>
        <a:srgbClr val="F18A21"/>
      </a:accent6>
      <a:hlink>
        <a:srgbClr val="2055C0"/>
      </a:hlink>
      <a:folHlink>
        <a:srgbClr val="0B3C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efault Theme" id="{F18A842F-520E-4E6B-B45A-784941233D76}" vid="{AA2C8687-AEF1-48E7-ADF5-7594A22440FB}"/>
    </a:ext>
  </a:extLst>
</a:theme>
</file>

<file path=ppt/theme/theme2.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6605</TotalTime>
  <Words>5272</Words>
  <Application>Microsoft Macintosh PowerPoint</Application>
  <PresentationFormat>On-screen Show (16:9)</PresentationFormat>
  <Paragraphs>673</Paragraphs>
  <Slides>89</Slides>
  <Notes>21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89</vt:i4>
      </vt:variant>
    </vt:vector>
  </HeadingPairs>
  <TitlesOfParts>
    <vt:vector size="103" baseType="lpstr">
      <vt:lpstr>Aharoni</vt:lpstr>
      <vt:lpstr>Arial</vt:lpstr>
      <vt:lpstr>Arial Black</vt:lpstr>
      <vt:lpstr>Arial Rounded MT Bold</vt:lpstr>
      <vt:lpstr>Calibri</vt:lpstr>
      <vt:lpstr>Eras Bold ITC</vt:lpstr>
      <vt:lpstr>Franklin Gothic Book</vt:lpstr>
      <vt:lpstr>Gill Sans MT</vt:lpstr>
      <vt:lpstr>TimesNewRomanPSMT</vt:lpstr>
      <vt:lpstr>Wingdings</vt:lpstr>
      <vt:lpstr>Wingdings 2</vt:lpstr>
      <vt:lpstr>Wingdings 3</vt:lpstr>
      <vt:lpstr>Default Theme</vt:lpstr>
      <vt:lpstr>Dividend</vt:lpstr>
      <vt:lpstr>Selection of Firefighter Protective Clothing from Risk Assessment to Distribution</vt:lpstr>
      <vt:lpstr>PowerPoint Presentation</vt:lpstr>
      <vt:lpstr>PowerPoint Presentation</vt:lpstr>
      <vt:lpstr>PowerPoint Presentation</vt:lpstr>
      <vt:lpstr>NFPA 1971-History of the Standard</vt:lpstr>
      <vt:lpstr>Committee Make-Up NFPA 1971-1851</vt:lpstr>
      <vt:lpstr>Why Do We Need New Gear/item ?</vt:lpstr>
      <vt:lpstr>PowerPoint Presentation</vt:lpstr>
      <vt:lpstr>PowerPoint Presentation</vt:lpstr>
      <vt:lpstr>                       PILOT PROGRAMS</vt:lpstr>
      <vt:lpstr>       Education</vt:lpstr>
      <vt:lpstr>PowerPoint Presentation</vt:lpstr>
      <vt:lpstr>Risk Assessment</vt:lpstr>
      <vt:lpstr>Risk Assessment</vt:lpstr>
      <vt:lpstr>PowerPoint Presentation</vt:lpstr>
      <vt:lpstr>Temperature</vt:lpstr>
      <vt:lpstr>PowerPoint Presentation</vt:lpstr>
      <vt:lpstr>Firefighting PPE Element Values  TPP – Thermal Protective Performance  / THL – Total Heat Loss     Thermal            Breathability </vt:lpstr>
      <vt:lpstr>PowerPoint Presentation</vt:lpstr>
      <vt:lpstr>Breathability</vt:lpstr>
      <vt:lpstr>Coat and Pant</vt:lpstr>
      <vt:lpstr>Thermal Protective Performance (TPP)</vt:lpstr>
      <vt:lpstr>PowerPoint Presentation</vt:lpstr>
      <vt:lpstr>TPP – Thermal Protective Performance Coat/Pant</vt:lpstr>
      <vt:lpstr>Fire growth rates are classified as ultra fast, fast, medium or moderate, and slow. The fire growth curves classifications are defined on the basis of the time required for the fire to grow to a heat release rate of 1050 kW (1000 Btu/sec). </vt:lpstr>
      <vt:lpstr>Total Heat Loss (THL)</vt:lpstr>
      <vt:lpstr>Coat and Pant  Composite TPP &amp; THL</vt:lpstr>
      <vt:lpstr>Weighing THL and TPP</vt:lpstr>
      <vt:lpstr>Conductive and Compressive Heat Resistance (CCHR)</vt:lpstr>
      <vt:lpstr>Moisture Barrier Requirements</vt:lpstr>
      <vt:lpstr>Moisture Barrier Requirements</vt:lpstr>
      <vt:lpstr>Liquid penetration tests for chemical resistance  Barrier is interior to the glove  Integrity cannot be confirmed without destructive testing</vt:lpstr>
      <vt:lpstr>Contamination  Burn ?</vt:lpstr>
      <vt:lpstr>PFOA – PFAS - PFOS</vt:lpstr>
      <vt:lpstr>PowerPoint Presentation</vt:lpstr>
      <vt:lpstr>PowerPoint Presentation</vt:lpstr>
      <vt:lpstr>PowerPoint Presentation</vt:lpstr>
      <vt:lpstr>PowerPoint Presentation</vt:lpstr>
      <vt:lpstr>The Head Protection System</vt:lpstr>
      <vt:lpstr>500 Degree Helmet Test</vt:lpstr>
      <vt:lpstr>PowerPoint Presentation</vt:lpstr>
      <vt:lpstr>hoods</vt:lpstr>
      <vt:lpstr>PowerPoint Presentation</vt:lpstr>
      <vt:lpstr>Particulate Blocking Test</vt:lpstr>
      <vt:lpstr>Hoods</vt:lpstr>
      <vt:lpstr>Particulate Blocking Hoods</vt:lpstr>
      <vt:lpstr>Boots</vt:lpstr>
      <vt:lpstr>Boots</vt:lpstr>
      <vt:lpstr>PowerPoint Presentation</vt:lpstr>
      <vt:lpstr>PowerPoint Presentation</vt:lpstr>
      <vt:lpstr>PowerPoint Presentation</vt:lpstr>
      <vt:lpstr>Considerations for selecting Evaluation Products</vt:lpstr>
      <vt:lpstr>Needs Assessment Process</vt:lpstr>
      <vt:lpstr>         NFPA 1851 Risk Assessment</vt:lpstr>
      <vt:lpstr>PowerPoint Presentation</vt:lpstr>
      <vt:lpstr>PowerPoint Presentation</vt:lpstr>
      <vt:lpstr>Selection Process</vt:lpstr>
      <vt:lpstr>Selection Options</vt:lpstr>
      <vt:lpstr>Selection Process</vt:lpstr>
      <vt:lpstr>Evaluation-Selection process</vt:lpstr>
      <vt:lpstr>Request and Acquire Information </vt:lpstr>
      <vt:lpstr>New York  City Durable  Goods And Services Solicitation</vt:lpstr>
      <vt:lpstr>Selection Process</vt:lpstr>
      <vt:lpstr>Selection Process</vt:lpstr>
      <vt:lpstr>Selection Process</vt:lpstr>
      <vt:lpstr>Selection Process</vt:lpstr>
      <vt:lpstr>Selection Process</vt:lpstr>
      <vt:lpstr>Product Submission Review</vt:lpstr>
      <vt:lpstr>PowerPoint Presentation</vt:lpstr>
      <vt:lpstr>Selection of Evaluators</vt:lpstr>
      <vt:lpstr>PowerPoint Presentation</vt:lpstr>
      <vt:lpstr>PowerPoint Presentation</vt:lpstr>
      <vt:lpstr>PowerPoint Presentation</vt:lpstr>
      <vt:lpstr>Set up Static Live Burns</vt:lpstr>
      <vt:lpstr>PowerPoint Presentation</vt:lpstr>
      <vt:lpstr>Recommendations</vt:lpstr>
      <vt:lpstr>Fit &amp; Function</vt:lpstr>
      <vt:lpstr>PowerPoint Presentation</vt:lpstr>
      <vt:lpstr>Field Trial</vt:lpstr>
      <vt:lpstr>Post Evaluation</vt:lpstr>
      <vt:lpstr>Scoring Meeting</vt:lpstr>
      <vt:lpstr>         Scoring meeting</vt:lpstr>
      <vt:lpstr>PowerPoint Presentation</vt:lpstr>
      <vt:lpstr>PowerPoint Presentation</vt:lpstr>
      <vt:lpstr>PowerPoint Presentation</vt:lpstr>
      <vt:lpstr>Recommendations</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Reidy</dc:creator>
  <cp:lastModifiedBy>Microsoft Office User</cp:lastModifiedBy>
  <cp:revision>363</cp:revision>
  <cp:lastPrinted>2019-03-01T04:23:00Z</cp:lastPrinted>
  <dcterms:created xsi:type="dcterms:W3CDTF">2019-02-06T22:23:11Z</dcterms:created>
  <dcterms:modified xsi:type="dcterms:W3CDTF">2022-05-26T20:32:12Z</dcterms:modified>
</cp:coreProperties>
</file>